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3"/>
  </p:notesMasterIdLst>
  <p:sldIdLst>
    <p:sldId id="266" r:id="rId2"/>
    <p:sldId id="273" r:id="rId3"/>
    <p:sldId id="270" r:id="rId4"/>
    <p:sldId id="269" r:id="rId5"/>
    <p:sldId id="274" r:id="rId6"/>
    <p:sldId id="275" r:id="rId7"/>
    <p:sldId id="276" r:id="rId8"/>
    <p:sldId id="277" r:id="rId9"/>
    <p:sldId id="278" r:id="rId10"/>
    <p:sldId id="268" r:id="rId11"/>
    <p:sldId id="267" r:id="rId12"/>
  </p:sldIdLst>
  <p:sldSz cx="9144000" cy="6858000" type="screen4x3"/>
  <p:notesSz cx="7023100" cy="9309100"/>
  <p:embeddedFontLst>
    <p:embeddedFont>
      <p:font typeface="Gentium Basic" charset="0"/>
      <p:regular r:id="rId14"/>
      <p:bold r:id="rId15"/>
      <p:italic r:id="rId16"/>
      <p:boldItalic r:id="rId17"/>
    </p:embeddedFont>
    <p:embeddedFont>
      <p:font typeface="Calibri" pitchFamily="34" charset="0"/>
      <p:regular r:id="rId18"/>
      <p:bold r:id="rId19"/>
      <p:italic r:id="rId20"/>
      <p:boldItalic r:id="rId21"/>
    </p:embeddedFont>
    <p:embeddedFont>
      <p:font typeface="Constantia" pitchFamily="18" charset="0"/>
      <p:regular r:id="rId22"/>
      <p:bold r:id="rId23"/>
      <p:italic r:id="rId24"/>
      <p:boldItalic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43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043237" cy="4651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979862" y="0"/>
            <a:ext cx="3043236" cy="4651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1184275" y="698500"/>
            <a:ext cx="4654549" cy="349091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936625" y="4421187"/>
            <a:ext cx="5149849" cy="418941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36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36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spcBef>
                <a:spcPts val="36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spcBef>
                <a:spcPts val="36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spcBef>
                <a:spcPts val="36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843963"/>
            <a:ext cx="3043237" cy="4651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979862" y="8843963"/>
            <a:ext cx="3043236" cy="465137"/>
          </a:xfrm>
          <a:prstGeom prst="rect">
            <a:avLst/>
          </a:prstGeom>
          <a:noFill/>
          <a:ln>
            <a:noFill/>
          </a:ln>
        </p:spPr>
        <p:txBody>
          <a:bodyPr lIns="93300" tIns="46650" rIns="93300" bIns="4665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t>‹#›</a:t>
            </a:fld>
            <a:endParaRPr lang="en-US"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>
            <a:spLocks noGrp="1"/>
          </p:cNvSpPr>
          <p:nvPr>
            <p:ph type="body" idx="1"/>
          </p:nvPr>
        </p:nvSpPr>
        <p:spPr>
          <a:xfrm>
            <a:off x="936625" y="4421187"/>
            <a:ext cx="5149800" cy="4189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34" name="Shape 134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>
            <a:spLocks noGrp="1"/>
          </p:cNvSpPr>
          <p:nvPr>
            <p:ph type="body" idx="1"/>
          </p:nvPr>
        </p:nvSpPr>
        <p:spPr>
          <a:xfrm>
            <a:off x="936625" y="4421187"/>
            <a:ext cx="5149800" cy="4189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34" name="Shape 134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>
            <a:spLocks noGrp="1"/>
          </p:cNvSpPr>
          <p:nvPr>
            <p:ph type="body" idx="1"/>
          </p:nvPr>
        </p:nvSpPr>
        <p:spPr>
          <a:xfrm>
            <a:off x="936625" y="4421187"/>
            <a:ext cx="5149800" cy="4189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34" name="Shape 134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>
            <a:spLocks noGrp="1"/>
          </p:cNvSpPr>
          <p:nvPr>
            <p:ph type="body" idx="1"/>
          </p:nvPr>
        </p:nvSpPr>
        <p:spPr>
          <a:xfrm>
            <a:off x="936625" y="4421187"/>
            <a:ext cx="5149800" cy="4189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34" name="Shape 134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>
            <a:spLocks noGrp="1"/>
          </p:cNvSpPr>
          <p:nvPr>
            <p:ph type="body" idx="1"/>
          </p:nvPr>
        </p:nvSpPr>
        <p:spPr>
          <a:xfrm>
            <a:off x="936625" y="4421187"/>
            <a:ext cx="5149800" cy="4189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34" name="Shape 134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>
            <a:spLocks noGrp="1"/>
          </p:cNvSpPr>
          <p:nvPr>
            <p:ph type="body" idx="1"/>
          </p:nvPr>
        </p:nvSpPr>
        <p:spPr>
          <a:xfrm>
            <a:off x="936625" y="4421187"/>
            <a:ext cx="5149800" cy="4189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34" name="Shape 134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>
            <a:spLocks noGrp="1"/>
          </p:cNvSpPr>
          <p:nvPr>
            <p:ph type="body" idx="1"/>
          </p:nvPr>
        </p:nvSpPr>
        <p:spPr>
          <a:xfrm>
            <a:off x="936625" y="4421187"/>
            <a:ext cx="5149800" cy="4189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34" name="Shape 134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>
            <a:spLocks noGrp="1"/>
          </p:cNvSpPr>
          <p:nvPr>
            <p:ph type="body" idx="1"/>
          </p:nvPr>
        </p:nvSpPr>
        <p:spPr>
          <a:xfrm>
            <a:off x="936625" y="4421187"/>
            <a:ext cx="5149800" cy="4189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34" name="Shape 134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>
            <a:spLocks noGrp="1"/>
          </p:cNvSpPr>
          <p:nvPr>
            <p:ph type="body" idx="1"/>
          </p:nvPr>
        </p:nvSpPr>
        <p:spPr>
          <a:xfrm>
            <a:off x="936625" y="4421187"/>
            <a:ext cx="5149800" cy="4189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34" name="Shape 134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>
            <a:spLocks noGrp="1"/>
          </p:cNvSpPr>
          <p:nvPr>
            <p:ph type="body" idx="1"/>
          </p:nvPr>
        </p:nvSpPr>
        <p:spPr>
          <a:xfrm>
            <a:off x="936625" y="4421187"/>
            <a:ext cx="5149800" cy="4189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34" name="Shape 134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>
            <a:spLocks noGrp="1"/>
          </p:cNvSpPr>
          <p:nvPr>
            <p:ph type="body" idx="1"/>
          </p:nvPr>
        </p:nvSpPr>
        <p:spPr>
          <a:xfrm>
            <a:off x="936625" y="4421187"/>
            <a:ext cx="5149800" cy="4189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34" name="Shape 134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>
            <a:spLocks noGrp="1"/>
          </p:cNvSpPr>
          <p:nvPr>
            <p:ph type="title"/>
          </p:nvPr>
        </p:nvSpPr>
        <p:spPr>
          <a:xfrm>
            <a:off x="457200" y="70408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lt2"/>
              </a:buClr>
              <a:buFont typeface="Calibri"/>
              <a:buNone/>
              <a:defRPr sz="50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74320" marR="0" lvl="0" indent="-117475" algn="l" rtl="0">
              <a:spcBef>
                <a:spcPts val="520"/>
              </a:spcBef>
              <a:buClr>
                <a:schemeClr val="accent3"/>
              </a:buClr>
              <a:buSzPct val="95000"/>
              <a:buFont typeface="Noto Sans Symbols"/>
              <a:buChar char="●"/>
              <a:defRPr sz="26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640080" marR="0" lvl="1" indent="-129540" algn="l" rtl="0">
              <a:spcBef>
                <a:spcPts val="480"/>
              </a:spcBef>
              <a:buClr>
                <a:schemeClr val="accent1"/>
              </a:buClr>
              <a:buSzPct val="85000"/>
              <a:buFont typeface="Noto Sans Symbols"/>
              <a:buChar char="●"/>
              <a:defRPr sz="24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914400" marR="0" lvl="2" indent="-160655" algn="l" rtl="0">
              <a:spcBef>
                <a:spcPts val="420"/>
              </a:spcBef>
              <a:buClr>
                <a:schemeClr val="accent2"/>
              </a:buClr>
              <a:buSzPct val="70000"/>
              <a:buFont typeface="Noto Sans Symbols"/>
              <a:buChar char="●"/>
              <a:defRPr sz="21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188720" marR="0" lvl="3" indent="-128269" algn="l" rtl="0">
              <a:spcBef>
                <a:spcPts val="400"/>
              </a:spcBef>
              <a:buClr>
                <a:schemeClr val="accent3"/>
              </a:buClr>
              <a:buSzPct val="64999"/>
              <a:buFont typeface="Noto Sans Symbols"/>
              <a:buChar char="●"/>
              <a:defRPr sz="20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1463040" marR="0" lvl="4" indent="-135889" algn="l" rtl="0">
              <a:spcBef>
                <a:spcPts val="400"/>
              </a:spcBef>
              <a:buClr>
                <a:schemeClr val="accent4"/>
              </a:buClr>
              <a:buSzPct val="64999"/>
              <a:buFont typeface="Noto Sans Symbols"/>
              <a:buChar char="●"/>
              <a:defRPr sz="20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1737360" marR="0" lvl="5" indent="-121920" algn="l" rtl="0">
              <a:spcBef>
                <a:spcPts val="360"/>
              </a:spcBef>
              <a:buClr>
                <a:schemeClr val="accent5"/>
              </a:buClr>
              <a:buSzPct val="79999"/>
              <a:buFont typeface="Noto Sans Symbols"/>
              <a:buChar char="●"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1920240" marR="0" lvl="6" indent="-111760" algn="l" rtl="0">
              <a:spcBef>
                <a:spcPts val="320"/>
              </a:spcBef>
              <a:buClr>
                <a:schemeClr val="accent6"/>
              </a:buClr>
              <a:buSzPct val="80000"/>
              <a:buFont typeface="Noto Sans Symbols"/>
              <a:buChar char="●"/>
              <a:defRPr sz="16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2194560" marR="0" lvl="7" indent="-86360" algn="l" rtl="0">
              <a:spcBef>
                <a:spcPts val="320"/>
              </a:spcBef>
              <a:buClr>
                <a:schemeClr val="lt2"/>
              </a:buClr>
              <a:buSzPct val="100000"/>
              <a:buFont typeface="Constantia"/>
              <a:buChar char="•"/>
              <a:defRPr sz="16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2468880" marR="0" lvl="8" indent="-93979" algn="l" rtl="0">
              <a:spcBef>
                <a:spcPts val="280"/>
              </a:spcBef>
              <a:buClr>
                <a:schemeClr val="lt2"/>
              </a:buClr>
              <a:buSzPct val="100000"/>
              <a:buFont typeface="Constantia"/>
              <a:buChar char="•"/>
              <a:defRPr sz="14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D0E9ED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ftr" idx="11"/>
          </p:nvPr>
        </p:nvSpPr>
        <p:spPr>
          <a:xfrm>
            <a:off x="2667000" y="6356350"/>
            <a:ext cx="33527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D0E9ED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sldNum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>
                <a:solidFill>
                  <a:srgbClr val="D0E9ED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t>‹#›</a:t>
            </a:fld>
            <a:endParaRPr lang="en-US" sz="1200">
              <a:solidFill>
                <a:srgbClr val="D0E9ED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>
            <a:spLocks noGrp="1"/>
          </p:cNvSpPr>
          <p:nvPr>
            <p:ph type="title"/>
          </p:nvPr>
        </p:nvSpPr>
        <p:spPr>
          <a:xfrm rot="5400000">
            <a:off x="5052218" y="2491582"/>
            <a:ext cx="5211763" cy="20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lt2"/>
              </a:buClr>
              <a:buFont typeface="Calibri"/>
              <a:buNone/>
              <a:defRPr sz="50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89" name="Shape 89"/>
          <p:cNvSpPr txBox="1">
            <a:spLocks noGrp="1"/>
          </p:cNvSpPr>
          <p:nvPr>
            <p:ph type="body" idx="1"/>
          </p:nvPr>
        </p:nvSpPr>
        <p:spPr>
          <a:xfrm rot="5400000">
            <a:off x="861218" y="510382"/>
            <a:ext cx="5211763" cy="6019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74320" marR="0" lvl="0" indent="-117475" algn="l" rtl="0">
              <a:spcBef>
                <a:spcPts val="520"/>
              </a:spcBef>
              <a:buClr>
                <a:schemeClr val="accent3"/>
              </a:buClr>
              <a:buSzPct val="95000"/>
              <a:buFont typeface="Noto Sans Symbols"/>
              <a:buChar char="●"/>
              <a:defRPr sz="26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640080" marR="0" lvl="1" indent="-129540" algn="l" rtl="0">
              <a:spcBef>
                <a:spcPts val="480"/>
              </a:spcBef>
              <a:buClr>
                <a:schemeClr val="accent1"/>
              </a:buClr>
              <a:buSzPct val="85000"/>
              <a:buFont typeface="Noto Sans Symbols"/>
              <a:buChar char="●"/>
              <a:defRPr sz="24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914400" marR="0" lvl="2" indent="-160655" algn="l" rtl="0">
              <a:spcBef>
                <a:spcPts val="420"/>
              </a:spcBef>
              <a:buClr>
                <a:schemeClr val="accent2"/>
              </a:buClr>
              <a:buSzPct val="70000"/>
              <a:buFont typeface="Noto Sans Symbols"/>
              <a:buChar char="●"/>
              <a:defRPr sz="21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188720" marR="0" lvl="3" indent="-128269" algn="l" rtl="0">
              <a:spcBef>
                <a:spcPts val="400"/>
              </a:spcBef>
              <a:buClr>
                <a:schemeClr val="accent3"/>
              </a:buClr>
              <a:buSzPct val="64999"/>
              <a:buFont typeface="Noto Sans Symbols"/>
              <a:buChar char="●"/>
              <a:defRPr sz="20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1463040" marR="0" lvl="4" indent="-135889" algn="l" rtl="0">
              <a:spcBef>
                <a:spcPts val="400"/>
              </a:spcBef>
              <a:buClr>
                <a:schemeClr val="accent4"/>
              </a:buClr>
              <a:buSzPct val="64999"/>
              <a:buFont typeface="Noto Sans Symbols"/>
              <a:buChar char="●"/>
              <a:defRPr sz="20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1737360" marR="0" lvl="5" indent="-121920" algn="l" rtl="0">
              <a:spcBef>
                <a:spcPts val="360"/>
              </a:spcBef>
              <a:buClr>
                <a:schemeClr val="accent5"/>
              </a:buClr>
              <a:buSzPct val="79999"/>
              <a:buFont typeface="Noto Sans Symbols"/>
              <a:buChar char="●"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1920240" marR="0" lvl="6" indent="-111760" algn="l" rtl="0">
              <a:spcBef>
                <a:spcPts val="320"/>
              </a:spcBef>
              <a:buClr>
                <a:schemeClr val="accent6"/>
              </a:buClr>
              <a:buSzPct val="80000"/>
              <a:buFont typeface="Noto Sans Symbols"/>
              <a:buChar char="●"/>
              <a:defRPr sz="16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2194560" marR="0" lvl="7" indent="-86360" algn="l" rtl="0">
              <a:spcBef>
                <a:spcPts val="320"/>
              </a:spcBef>
              <a:buClr>
                <a:schemeClr val="lt2"/>
              </a:buClr>
              <a:buSzPct val="100000"/>
              <a:buFont typeface="Constantia"/>
              <a:buChar char="•"/>
              <a:defRPr sz="16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2468880" marR="0" lvl="8" indent="-93979" algn="l" rtl="0">
              <a:spcBef>
                <a:spcPts val="280"/>
              </a:spcBef>
              <a:buClr>
                <a:schemeClr val="lt2"/>
              </a:buClr>
              <a:buSzPct val="100000"/>
              <a:buFont typeface="Constantia"/>
              <a:buChar char="•"/>
              <a:defRPr sz="14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90" name="Shape 9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D0E9ED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1" name="Shape 91"/>
          <p:cNvSpPr txBox="1">
            <a:spLocks noGrp="1"/>
          </p:cNvSpPr>
          <p:nvPr>
            <p:ph type="ftr" idx="11"/>
          </p:nvPr>
        </p:nvSpPr>
        <p:spPr>
          <a:xfrm>
            <a:off x="2667000" y="6356350"/>
            <a:ext cx="33527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D0E9ED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2" name="Shape 92"/>
          <p:cNvSpPr txBox="1">
            <a:spLocks noGrp="1"/>
          </p:cNvSpPr>
          <p:nvPr>
            <p:ph type="sldNum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>
                <a:solidFill>
                  <a:srgbClr val="D0E9ED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t>‹#›</a:t>
            </a:fld>
            <a:endParaRPr lang="en-US" sz="1200">
              <a:solidFill>
                <a:srgbClr val="D0E9ED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 txBox="1"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r" rtl="0">
              <a:spcBef>
                <a:spcPts val="0"/>
              </a:spcBef>
              <a:buClr>
                <a:srgbClr val="4CE0EA"/>
              </a:buClr>
              <a:buFont typeface="Calibri"/>
              <a:buNone/>
              <a:defRPr sz="5600" b="1" i="0" u="none" strike="noStrike" cap="none">
                <a:solidFill>
                  <a:srgbClr val="4CE0E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subTitle" idx="1"/>
          </p:nvPr>
        </p:nvSpPr>
        <p:spPr>
          <a:xfrm>
            <a:off x="533400" y="3228535"/>
            <a:ext cx="7854696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45720" lvl="0" indent="0" algn="r" rtl="0">
              <a:spcBef>
                <a:spcPts val="520"/>
              </a:spcBef>
              <a:buClr>
                <a:schemeClr val="accent3"/>
              </a:buClr>
              <a:buFont typeface="Noto Sans Symbols"/>
              <a:buNone/>
              <a:defRPr sz="26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457200" marR="0" lvl="1" indent="0" algn="ctr" rtl="0">
              <a:spcBef>
                <a:spcPts val="480"/>
              </a:spcBef>
              <a:buClr>
                <a:schemeClr val="accent1"/>
              </a:buClr>
              <a:buFont typeface="Noto Sans Symbols"/>
              <a:buNone/>
              <a:defRPr sz="24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914400" marR="0" lvl="2" indent="0" algn="ctr" rtl="0">
              <a:spcBef>
                <a:spcPts val="420"/>
              </a:spcBef>
              <a:buClr>
                <a:schemeClr val="accent2"/>
              </a:buClr>
              <a:buFont typeface="Noto Sans Symbols"/>
              <a:buNone/>
              <a:defRPr sz="21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371600" marR="0" lvl="3" indent="0" algn="ctr" rtl="0">
              <a:spcBef>
                <a:spcPts val="400"/>
              </a:spcBef>
              <a:buClr>
                <a:schemeClr val="accent3"/>
              </a:buClr>
              <a:buFont typeface="Noto Sans Symbols"/>
              <a:buNone/>
              <a:defRPr sz="20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1828800" marR="0" lvl="4" indent="0" algn="ctr" rtl="0">
              <a:spcBef>
                <a:spcPts val="400"/>
              </a:spcBef>
              <a:buClr>
                <a:schemeClr val="accent4"/>
              </a:buClr>
              <a:buFont typeface="Noto Sans Symbols"/>
              <a:buNone/>
              <a:defRPr sz="20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2286000" marR="0" lvl="5" indent="0" algn="ctr" rtl="0">
              <a:spcBef>
                <a:spcPts val="360"/>
              </a:spcBef>
              <a:buClr>
                <a:schemeClr val="accent5"/>
              </a:buClr>
              <a:buFont typeface="Noto Sans Symbols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2743200" marR="0" lvl="6" indent="0" algn="ctr" rtl="0">
              <a:spcBef>
                <a:spcPts val="320"/>
              </a:spcBef>
              <a:buClr>
                <a:schemeClr val="accent6"/>
              </a:buClr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200400" marR="0" lvl="7" indent="0" algn="ctr" rtl="0">
              <a:spcBef>
                <a:spcPts val="320"/>
              </a:spcBef>
              <a:buClr>
                <a:schemeClr val="lt2"/>
              </a:buClr>
              <a:buFont typeface="Constantia"/>
              <a:buNone/>
              <a:defRPr sz="16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3657600" marR="0" lvl="8" indent="0" algn="ctr" rtl="0">
              <a:spcBef>
                <a:spcPts val="280"/>
              </a:spcBef>
              <a:buClr>
                <a:schemeClr val="lt2"/>
              </a:buClr>
              <a:buFont typeface="Constantia"/>
              <a:buNone/>
              <a:defRPr sz="14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D0E9ED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ftr" idx="11"/>
          </p:nvPr>
        </p:nvSpPr>
        <p:spPr>
          <a:xfrm>
            <a:off x="2667000" y="6356350"/>
            <a:ext cx="33527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D0E9ED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sldNum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>
                <a:solidFill>
                  <a:srgbClr val="D0E9ED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t>‹#›</a:t>
            </a:fld>
            <a:endParaRPr lang="en-US" sz="1200">
              <a:solidFill>
                <a:srgbClr val="D0E9ED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>
            <a:spLocks noGrp="1"/>
          </p:cNvSpPr>
          <p:nvPr>
            <p:ph type="title"/>
          </p:nvPr>
        </p:nvSpPr>
        <p:spPr>
          <a:xfrm>
            <a:off x="530352" y="1316736"/>
            <a:ext cx="7772400" cy="136245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rgbClr val="4AE3AC"/>
              </a:buClr>
              <a:buFont typeface="Calibri"/>
              <a:buNone/>
              <a:defRPr sz="5600" b="1" i="0" u="none" strike="noStrike" cap="none">
                <a:solidFill>
                  <a:srgbClr val="4AE3A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440"/>
              </a:spcBef>
              <a:buClr>
                <a:schemeClr val="accent3"/>
              </a:buClr>
              <a:buFont typeface="Noto Sans Symbols"/>
              <a:buNone/>
              <a:defRPr sz="22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640080" marR="0" lvl="1" indent="-259080" algn="l" rtl="0">
              <a:spcBef>
                <a:spcPts val="360"/>
              </a:spcBef>
              <a:buClr>
                <a:schemeClr val="accent1"/>
              </a:buClr>
              <a:buFont typeface="Noto Sans Symbols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914400" marR="0" lvl="2" indent="-254000" algn="l" rtl="0">
              <a:spcBef>
                <a:spcPts val="320"/>
              </a:spcBef>
              <a:buClr>
                <a:schemeClr val="accent2"/>
              </a:buClr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188720" marR="0" lvl="3" indent="-210819" algn="l" rtl="0">
              <a:spcBef>
                <a:spcPts val="280"/>
              </a:spcBef>
              <a:buClr>
                <a:schemeClr val="accent3"/>
              </a:buClr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1463040" marR="0" lvl="4" indent="-218439" algn="l" rtl="0">
              <a:spcBef>
                <a:spcPts val="280"/>
              </a:spcBef>
              <a:buClr>
                <a:schemeClr val="accent4"/>
              </a:buClr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1737360" marR="0" lvl="5" indent="-121920" algn="l" rtl="0">
              <a:spcBef>
                <a:spcPts val="360"/>
              </a:spcBef>
              <a:buClr>
                <a:schemeClr val="accent5"/>
              </a:buClr>
              <a:buSzPct val="79999"/>
              <a:buFont typeface="Noto Sans Symbols"/>
              <a:buChar char="●"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1920240" marR="0" lvl="6" indent="-111760" algn="l" rtl="0">
              <a:spcBef>
                <a:spcPts val="320"/>
              </a:spcBef>
              <a:buClr>
                <a:schemeClr val="accent6"/>
              </a:buClr>
              <a:buSzPct val="80000"/>
              <a:buFont typeface="Noto Sans Symbols"/>
              <a:buChar char="●"/>
              <a:defRPr sz="16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2194560" marR="0" lvl="7" indent="-86360" algn="l" rtl="0">
              <a:spcBef>
                <a:spcPts val="320"/>
              </a:spcBef>
              <a:buClr>
                <a:schemeClr val="lt2"/>
              </a:buClr>
              <a:buSzPct val="100000"/>
              <a:buFont typeface="Constantia"/>
              <a:buChar char="•"/>
              <a:defRPr sz="16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2468880" marR="0" lvl="8" indent="-93979" algn="l" rtl="0">
              <a:spcBef>
                <a:spcPts val="280"/>
              </a:spcBef>
              <a:buClr>
                <a:schemeClr val="lt2"/>
              </a:buClr>
              <a:buSzPct val="100000"/>
              <a:buFont typeface="Constantia"/>
              <a:buChar char="•"/>
              <a:defRPr sz="14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D0E9ED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ftr" idx="11"/>
          </p:nvPr>
        </p:nvSpPr>
        <p:spPr>
          <a:xfrm>
            <a:off x="2667000" y="6356350"/>
            <a:ext cx="33527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D0E9ED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sldNum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>
                <a:solidFill>
                  <a:srgbClr val="D0E9ED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t>‹#›</a:t>
            </a:fld>
            <a:endParaRPr lang="en-US" sz="1200">
              <a:solidFill>
                <a:srgbClr val="D0E9ED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>
            <a:spLocks noGrp="1"/>
          </p:cNvSpPr>
          <p:nvPr>
            <p:ph type="title"/>
          </p:nvPr>
        </p:nvSpPr>
        <p:spPr>
          <a:xfrm>
            <a:off x="457200" y="70408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lt2"/>
              </a:buClr>
              <a:buFont typeface="Calibri"/>
              <a:buNone/>
              <a:defRPr sz="50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body" idx="1"/>
          </p:nvPr>
        </p:nvSpPr>
        <p:spPr>
          <a:xfrm>
            <a:off x="457200" y="1920084"/>
            <a:ext cx="4038599" cy="443483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74320" marR="0" lvl="0" indent="-117475" algn="l" rtl="0">
              <a:spcBef>
                <a:spcPts val="520"/>
              </a:spcBef>
              <a:buClr>
                <a:schemeClr val="accent3"/>
              </a:buClr>
              <a:buSzPct val="95000"/>
              <a:buFont typeface="Noto Sans Symbols"/>
              <a:buChar char="●"/>
              <a:defRPr sz="26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640080" marR="0" lvl="1" indent="-129540" algn="l" rtl="0">
              <a:spcBef>
                <a:spcPts val="480"/>
              </a:spcBef>
              <a:buClr>
                <a:schemeClr val="accent1"/>
              </a:buClr>
              <a:buSzPct val="85000"/>
              <a:buFont typeface="Noto Sans Symbols"/>
              <a:buChar char="●"/>
              <a:defRPr sz="24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914400" marR="0" lvl="2" indent="-165100" algn="l" rtl="0">
              <a:spcBef>
                <a:spcPts val="400"/>
              </a:spcBef>
              <a:buClr>
                <a:schemeClr val="accent2"/>
              </a:buClr>
              <a:buSzPct val="70000"/>
              <a:buFont typeface="Noto Sans Symbols"/>
              <a:buChar char="●"/>
              <a:defRPr sz="20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188720" marR="0" lvl="3" indent="-136525" algn="l" rtl="0">
              <a:spcBef>
                <a:spcPts val="360"/>
              </a:spcBef>
              <a:buClr>
                <a:schemeClr val="accent3"/>
              </a:buClr>
              <a:buSzPct val="64999"/>
              <a:buFont typeface="Noto Sans Symbols"/>
              <a:buChar char="●"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1463040" marR="0" lvl="4" indent="-144144" algn="l" rtl="0">
              <a:spcBef>
                <a:spcPts val="360"/>
              </a:spcBef>
              <a:buClr>
                <a:schemeClr val="accent4"/>
              </a:buClr>
              <a:buSzPct val="64999"/>
              <a:buFont typeface="Noto Sans Symbols"/>
              <a:buChar char="●"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1737360" marR="0" lvl="5" indent="-121920" algn="l" rtl="0">
              <a:spcBef>
                <a:spcPts val="360"/>
              </a:spcBef>
              <a:buClr>
                <a:schemeClr val="accent5"/>
              </a:buClr>
              <a:buSzPct val="79999"/>
              <a:buFont typeface="Noto Sans Symbols"/>
              <a:buChar char="●"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1920240" marR="0" lvl="6" indent="-111760" algn="l" rtl="0">
              <a:spcBef>
                <a:spcPts val="320"/>
              </a:spcBef>
              <a:buClr>
                <a:schemeClr val="accent6"/>
              </a:buClr>
              <a:buSzPct val="80000"/>
              <a:buFont typeface="Noto Sans Symbols"/>
              <a:buChar char="●"/>
              <a:defRPr sz="16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2194560" marR="0" lvl="7" indent="-86360" algn="l" rtl="0">
              <a:spcBef>
                <a:spcPts val="320"/>
              </a:spcBef>
              <a:buClr>
                <a:schemeClr val="lt2"/>
              </a:buClr>
              <a:buSzPct val="100000"/>
              <a:buFont typeface="Constantia"/>
              <a:buChar char="•"/>
              <a:defRPr sz="16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2468880" marR="0" lvl="8" indent="-93979" algn="l" rtl="0">
              <a:spcBef>
                <a:spcPts val="280"/>
              </a:spcBef>
              <a:buClr>
                <a:schemeClr val="lt2"/>
              </a:buClr>
              <a:buSzPct val="100000"/>
              <a:buFont typeface="Constantia"/>
              <a:buChar char="•"/>
              <a:defRPr sz="14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body" idx="2"/>
          </p:nvPr>
        </p:nvSpPr>
        <p:spPr>
          <a:xfrm>
            <a:off x="4648200" y="1920084"/>
            <a:ext cx="4038599" cy="443483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74320" marR="0" lvl="0" indent="-117475" algn="l" rtl="0">
              <a:spcBef>
                <a:spcPts val="520"/>
              </a:spcBef>
              <a:buClr>
                <a:schemeClr val="accent3"/>
              </a:buClr>
              <a:buSzPct val="95000"/>
              <a:buFont typeface="Noto Sans Symbols"/>
              <a:buChar char="●"/>
              <a:defRPr sz="26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640080" marR="0" lvl="1" indent="-129540" algn="l" rtl="0">
              <a:spcBef>
                <a:spcPts val="480"/>
              </a:spcBef>
              <a:buClr>
                <a:schemeClr val="accent1"/>
              </a:buClr>
              <a:buSzPct val="85000"/>
              <a:buFont typeface="Noto Sans Symbols"/>
              <a:buChar char="●"/>
              <a:defRPr sz="24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914400" marR="0" lvl="2" indent="-165100" algn="l" rtl="0">
              <a:spcBef>
                <a:spcPts val="400"/>
              </a:spcBef>
              <a:buClr>
                <a:schemeClr val="accent2"/>
              </a:buClr>
              <a:buSzPct val="70000"/>
              <a:buFont typeface="Noto Sans Symbols"/>
              <a:buChar char="●"/>
              <a:defRPr sz="20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188720" marR="0" lvl="3" indent="-136525" algn="l" rtl="0">
              <a:spcBef>
                <a:spcPts val="360"/>
              </a:spcBef>
              <a:buClr>
                <a:schemeClr val="accent3"/>
              </a:buClr>
              <a:buSzPct val="64999"/>
              <a:buFont typeface="Noto Sans Symbols"/>
              <a:buChar char="●"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1463040" marR="0" lvl="4" indent="-144144" algn="l" rtl="0">
              <a:spcBef>
                <a:spcPts val="360"/>
              </a:spcBef>
              <a:buClr>
                <a:schemeClr val="accent4"/>
              </a:buClr>
              <a:buSzPct val="64999"/>
              <a:buFont typeface="Noto Sans Symbols"/>
              <a:buChar char="●"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1737360" marR="0" lvl="5" indent="-121920" algn="l" rtl="0">
              <a:spcBef>
                <a:spcPts val="360"/>
              </a:spcBef>
              <a:buClr>
                <a:schemeClr val="accent5"/>
              </a:buClr>
              <a:buSzPct val="79999"/>
              <a:buFont typeface="Noto Sans Symbols"/>
              <a:buChar char="●"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1920240" marR="0" lvl="6" indent="-111760" algn="l" rtl="0">
              <a:spcBef>
                <a:spcPts val="320"/>
              </a:spcBef>
              <a:buClr>
                <a:schemeClr val="accent6"/>
              </a:buClr>
              <a:buSzPct val="80000"/>
              <a:buFont typeface="Noto Sans Symbols"/>
              <a:buChar char="●"/>
              <a:defRPr sz="16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2194560" marR="0" lvl="7" indent="-86360" algn="l" rtl="0">
              <a:spcBef>
                <a:spcPts val="320"/>
              </a:spcBef>
              <a:buClr>
                <a:schemeClr val="lt2"/>
              </a:buClr>
              <a:buSzPct val="100000"/>
              <a:buFont typeface="Constantia"/>
              <a:buChar char="•"/>
              <a:defRPr sz="16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2468880" marR="0" lvl="8" indent="-93979" algn="l" rtl="0">
              <a:spcBef>
                <a:spcPts val="280"/>
              </a:spcBef>
              <a:buClr>
                <a:schemeClr val="lt2"/>
              </a:buClr>
              <a:buSzPct val="100000"/>
              <a:buFont typeface="Constantia"/>
              <a:buChar char="•"/>
              <a:defRPr sz="14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D0E9ED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ftr" idx="11"/>
          </p:nvPr>
        </p:nvSpPr>
        <p:spPr>
          <a:xfrm>
            <a:off x="2667000" y="6356350"/>
            <a:ext cx="33527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D0E9ED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sldNum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>
                <a:solidFill>
                  <a:srgbClr val="D0E9ED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t>‹#›</a:t>
            </a:fld>
            <a:endParaRPr lang="en-US" sz="1200">
              <a:solidFill>
                <a:srgbClr val="D0E9ED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 txBox="1">
            <a:spLocks noGrp="1"/>
          </p:cNvSpPr>
          <p:nvPr>
            <p:ph type="title"/>
          </p:nvPr>
        </p:nvSpPr>
        <p:spPr>
          <a:xfrm>
            <a:off x="457200" y="70408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lt2"/>
              </a:buClr>
              <a:buFont typeface="Calibri"/>
              <a:buNone/>
              <a:defRPr sz="50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457200" y="1855248"/>
            <a:ext cx="4040187" cy="65935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480"/>
              </a:spcBef>
              <a:buClr>
                <a:schemeClr val="accent3"/>
              </a:buClr>
              <a:buFont typeface="Noto Sans Symbols"/>
              <a:buNone/>
              <a:defRPr sz="2400" b="1" i="0" u="none" strike="noStrike" cap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640080" marR="0" lvl="1" indent="-259080" algn="l" rtl="0">
              <a:spcBef>
                <a:spcPts val="400"/>
              </a:spcBef>
              <a:buClr>
                <a:schemeClr val="accent1"/>
              </a:buClr>
              <a:buFont typeface="Noto Sans Symbols"/>
              <a:buNone/>
              <a:defRPr sz="2000" b="1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914400" marR="0" lvl="2" indent="-254000" algn="l" rtl="0">
              <a:spcBef>
                <a:spcPts val="360"/>
              </a:spcBef>
              <a:buClr>
                <a:schemeClr val="accent2"/>
              </a:buClr>
              <a:buFont typeface="Noto Sans Symbols"/>
              <a:buNone/>
              <a:defRPr sz="1800" b="1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188720" marR="0" lvl="3" indent="-210819" algn="l" rtl="0">
              <a:spcBef>
                <a:spcPts val="320"/>
              </a:spcBef>
              <a:buClr>
                <a:schemeClr val="accent3"/>
              </a:buClr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1463040" marR="0" lvl="4" indent="-218439" algn="l" rtl="0">
              <a:spcBef>
                <a:spcPts val="320"/>
              </a:spcBef>
              <a:buClr>
                <a:schemeClr val="accent4"/>
              </a:buClr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1737360" marR="0" lvl="5" indent="-121920" algn="l" rtl="0">
              <a:spcBef>
                <a:spcPts val="360"/>
              </a:spcBef>
              <a:buClr>
                <a:schemeClr val="accent5"/>
              </a:buClr>
              <a:buSzPct val="79999"/>
              <a:buFont typeface="Noto Sans Symbols"/>
              <a:buChar char="●"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1920240" marR="0" lvl="6" indent="-111760" algn="l" rtl="0">
              <a:spcBef>
                <a:spcPts val="320"/>
              </a:spcBef>
              <a:buClr>
                <a:schemeClr val="accent6"/>
              </a:buClr>
              <a:buSzPct val="80000"/>
              <a:buFont typeface="Noto Sans Symbols"/>
              <a:buChar char="●"/>
              <a:defRPr sz="16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2194560" marR="0" lvl="7" indent="-86360" algn="l" rtl="0">
              <a:spcBef>
                <a:spcPts val="320"/>
              </a:spcBef>
              <a:buClr>
                <a:schemeClr val="lt2"/>
              </a:buClr>
              <a:buSzPct val="100000"/>
              <a:buFont typeface="Constantia"/>
              <a:buChar char="•"/>
              <a:defRPr sz="16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2468880" marR="0" lvl="8" indent="-93979" algn="l" rtl="0">
              <a:spcBef>
                <a:spcPts val="280"/>
              </a:spcBef>
              <a:buClr>
                <a:schemeClr val="lt2"/>
              </a:buClr>
              <a:buSzPct val="100000"/>
              <a:buFont typeface="Constantia"/>
              <a:buChar char="•"/>
              <a:defRPr sz="14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body" idx="2"/>
          </p:nvPr>
        </p:nvSpPr>
        <p:spPr>
          <a:xfrm>
            <a:off x="4645025" y="1859757"/>
            <a:ext cx="4041774" cy="654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480"/>
              </a:spcBef>
              <a:buClr>
                <a:schemeClr val="accent3"/>
              </a:buClr>
              <a:buFont typeface="Noto Sans Symbols"/>
              <a:buNone/>
              <a:defRPr sz="2400" b="1" i="0" u="none" strike="noStrike" cap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640080" marR="0" lvl="1" indent="-259080" algn="l" rtl="0">
              <a:spcBef>
                <a:spcPts val="400"/>
              </a:spcBef>
              <a:buClr>
                <a:schemeClr val="accent1"/>
              </a:buClr>
              <a:buFont typeface="Noto Sans Symbols"/>
              <a:buNone/>
              <a:defRPr sz="2000" b="1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914400" marR="0" lvl="2" indent="-254000" algn="l" rtl="0">
              <a:spcBef>
                <a:spcPts val="360"/>
              </a:spcBef>
              <a:buClr>
                <a:schemeClr val="accent2"/>
              </a:buClr>
              <a:buFont typeface="Noto Sans Symbols"/>
              <a:buNone/>
              <a:defRPr sz="1800" b="1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188720" marR="0" lvl="3" indent="-210819" algn="l" rtl="0">
              <a:spcBef>
                <a:spcPts val="320"/>
              </a:spcBef>
              <a:buClr>
                <a:schemeClr val="accent3"/>
              </a:buClr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1463040" marR="0" lvl="4" indent="-218439" algn="l" rtl="0">
              <a:spcBef>
                <a:spcPts val="320"/>
              </a:spcBef>
              <a:buClr>
                <a:schemeClr val="accent4"/>
              </a:buClr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1737360" marR="0" lvl="5" indent="-121920" algn="l" rtl="0">
              <a:spcBef>
                <a:spcPts val="360"/>
              </a:spcBef>
              <a:buClr>
                <a:schemeClr val="accent5"/>
              </a:buClr>
              <a:buSzPct val="79999"/>
              <a:buFont typeface="Noto Sans Symbols"/>
              <a:buChar char="●"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1920240" marR="0" lvl="6" indent="-111760" algn="l" rtl="0">
              <a:spcBef>
                <a:spcPts val="320"/>
              </a:spcBef>
              <a:buClr>
                <a:schemeClr val="accent6"/>
              </a:buClr>
              <a:buSzPct val="80000"/>
              <a:buFont typeface="Noto Sans Symbols"/>
              <a:buChar char="●"/>
              <a:defRPr sz="16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2194560" marR="0" lvl="7" indent="-86360" algn="l" rtl="0">
              <a:spcBef>
                <a:spcPts val="320"/>
              </a:spcBef>
              <a:buClr>
                <a:schemeClr val="lt2"/>
              </a:buClr>
              <a:buSzPct val="100000"/>
              <a:buFont typeface="Constantia"/>
              <a:buChar char="•"/>
              <a:defRPr sz="16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2468880" marR="0" lvl="8" indent="-93979" algn="l" rtl="0">
              <a:spcBef>
                <a:spcPts val="280"/>
              </a:spcBef>
              <a:buClr>
                <a:schemeClr val="lt2"/>
              </a:buClr>
              <a:buSzPct val="100000"/>
              <a:buFont typeface="Constantia"/>
              <a:buChar char="•"/>
              <a:defRPr sz="14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body" idx="3"/>
          </p:nvPr>
        </p:nvSpPr>
        <p:spPr>
          <a:xfrm>
            <a:off x="457200" y="2514600"/>
            <a:ext cx="4040187" cy="384572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74320" marR="0" lvl="0" indent="-141605" algn="l" rtl="0">
              <a:spcBef>
                <a:spcPts val="440"/>
              </a:spcBef>
              <a:buClr>
                <a:schemeClr val="accent3"/>
              </a:buClr>
              <a:buSzPct val="95000"/>
              <a:buFont typeface="Noto Sans Symbols"/>
              <a:buChar char="●"/>
              <a:defRPr sz="22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640080" marR="0" lvl="1" indent="-151130" algn="l" rtl="0">
              <a:spcBef>
                <a:spcPts val="400"/>
              </a:spcBef>
              <a:buClr>
                <a:schemeClr val="accent1"/>
              </a:buClr>
              <a:buSzPct val="85000"/>
              <a:buFont typeface="Noto Sans Symbols"/>
              <a:buChar char="●"/>
              <a:defRPr sz="20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914400" marR="0" lvl="2" indent="-173990" algn="l" rtl="0">
              <a:spcBef>
                <a:spcPts val="360"/>
              </a:spcBef>
              <a:buClr>
                <a:schemeClr val="accent2"/>
              </a:buClr>
              <a:buSzPct val="70000"/>
              <a:buFont typeface="Noto Sans Symbols"/>
              <a:buChar char="●"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188720" marR="0" lvl="3" indent="-144780" algn="l" rtl="0">
              <a:spcBef>
                <a:spcPts val="320"/>
              </a:spcBef>
              <a:buClr>
                <a:schemeClr val="accent3"/>
              </a:buClr>
              <a:buSzPct val="64999"/>
              <a:buFont typeface="Noto Sans Symbols"/>
              <a:buChar char="●"/>
              <a:defRPr sz="16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1463040" marR="0" lvl="4" indent="-152400" algn="l" rtl="0">
              <a:spcBef>
                <a:spcPts val="320"/>
              </a:spcBef>
              <a:buClr>
                <a:schemeClr val="accent4"/>
              </a:buClr>
              <a:buSzPct val="64999"/>
              <a:buFont typeface="Noto Sans Symbols"/>
              <a:buChar char="●"/>
              <a:defRPr sz="16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1737360" marR="0" lvl="5" indent="-121920" algn="l" rtl="0">
              <a:spcBef>
                <a:spcPts val="360"/>
              </a:spcBef>
              <a:buClr>
                <a:schemeClr val="accent5"/>
              </a:buClr>
              <a:buSzPct val="79999"/>
              <a:buFont typeface="Noto Sans Symbols"/>
              <a:buChar char="●"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1920240" marR="0" lvl="6" indent="-111760" algn="l" rtl="0">
              <a:spcBef>
                <a:spcPts val="320"/>
              </a:spcBef>
              <a:buClr>
                <a:schemeClr val="accent6"/>
              </a:buClr>
              <a:buSzPct val="80000"/>
              <a:buFont typeface="Noto Sans Symbols"/>
              <a:buChar char="●"/>
              <a:defRPr sz="16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2194560" marR="0" lvl="7" indent="-86360" algn="l" rtl="0">
              <a:spcBef>
                <a:spcPts val="320"/>
              </a:spcBef>
              <a:buClr>
                <a:schemeClr val="lt2"/>
              </a:buClr>
              <a:buSzPct val="100000"/>
              <a:buFont typeface="Constantia"/>
              <a:buChar char="•"/>
              <a:defRPr sz="16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2468880" marR="0" lvl="8" indent="-93979" algn="l" rtl="0">
              <a:spcBef>
                <a:spcPts val="280"/>
              </a:spcBef>
              <a:buClr>
                <a:schemeClr val="lt2"/>
              </a:buClr>
              <a:buSzPct val="100000"/>
              <a:buFont typeface="Constantia"/>
              <a:buChar char="•"/>
              <a:defRPr sz="14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body" idx="4"/>
          </p:nvPr>
        </p:nvSpPr>
        <p:spPr>
          <a:xfrm>
            <a:off x="4645025" y="2514600"/>
            <a:ext cx="4041774" cy="384572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74320" marR="0" lvl="0" indent="-141605" algn="l" rtl="0">
              <a:spcBef>
                <a:spcPts val="440"/>
              </a:spcBef>
              <a:buClr>
                <a:schemeClr val="accent3"/>
              </a:buClr>
              <a:buSzPct val="95000"/>
              <a:buFont typeface="Noto Sans Symbols"/>
              <a:buChar char="●"/>
              <a:defRPr sz="22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640080" marR="0" lvl="1" indent="-151130" algn="l" rtl="0">
              <a:spcBef>
                <a:spcPts val="400"/>
              </a:spcBef>
              <a:buClr>
                <a:schemeClr val="accent1"/>
              </a:buClr>
              <a:buSzPct val="85000"/>
              <a:buFont typeface="Noto Sans Symbols"/>
              <a:buChar char="●"/>
              <a:defRPr sz="20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914400" marR="0" lvl="2" indent="-173990" algn="l" rtl="0">
              <a:spcBef>
                <a:spcPts val="360"/>
              </a:spcBef>
              <a:buClr>
                <a:schemeClr val="accent2"/>
              </a:buClr>
              <a:buSzPct val="70000"/>
              <a:buFont typeface="Noto Sans Symbols"/>
              <a:buChar char="●"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188720" marR="0" lvl="3" indent="-144780" algn="l" rtl="0">
              <a:spcBef>
                <a:spcPts val="320"/>
              </a:spcBef>
              <a:buClr>
                <a:schemeClr val="accent3"/>
              </a:buClr>
              <a:buSzPct val="64999"/>
              <a:buFont typeface="Noto Sans Symbols"/>
              <a:buChar char="●"/>
              <a:defRPr sz="16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1463040" marR="0" lvl="4" indent="-152400" algn="l" rtl="0">
              <a:spcBef>
                <a:spcPts val="320"/>
              </a:spcBef>
              <a:buClr>
                <a:schemeClr val="accent4"/>
              </a:buClr>
              <a:buSzPct val="64999"/>
              <a:buFont typeface="Noto Sans Symbols"/>
              <a:buChar char="●"/>
              <a:defRPr sz="16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1737360" marR="0" lvl="5" indent="-121920" algn="l" rtl="0">
              <a:spcBef>
                <a:spcPts val="360"/>
              </a:spcBef>
              <a:buClr>
                <a:schemeClr val="accent5"/>
              </a:buClr>
              <a:buSzPct val="79999"/>
              <a:buFont typeface="Noto Sans Symbols"/>
              <a:buChar char="●"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1920240" marR="0" lvl="6" indent="-111760" algn="l" rtl="0">
              <a:spcBef>
                <a:spcPts val="320"/>
              </a:spcBef>
              <a:buClr>
                <a:schemeClr val="accent6"/>
              </a:buClr>
              <a:buSzPct val="80000"/>
              <a:buFont typeface="Noto Sans Symbols"/>
              <a:buChar char="●"/>
              <a:defRPr sz="16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2194560" marR="0" lvl="7" indent="-86360" algn="l" rtl="0">
              <a:spcBef>
                <a:spcPts val="320"/>
              </a:spcBef>
              <a:buClr>
                <a:schemeClr val="lt2"/>
              </a:buClr>
              <a:buSzPct val="100000"/>
              <a:buFont typeface="Constantia"/>
              <a:buChar char="•"/>
              <a:defRPr sz="16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2468880" marR="0" lvl="8" indent="-93979" algn="l" rtl="0">
              <a:spcBef>
                <a:spcPts val="280"/>
              </a:spcBef>
              <a:buClr>
                <a:schemeClr val="lt2"/>
              </a:buClr>
              <a:buSzPct val="100000"/>
              <a:buFont typeface="Constantia"/>
              <a:buChar char="•"/>
              <a:defRPr sz="14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D0E9ED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ftr" idx="11"/>
          </p:nvPr>
        </p:nvSpPr>
        <p:spPr>
          <a:xfrm>
            <a:off x="2667000" y="6356350"/>
            <a:ext cx="33527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D0E9ED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sldNum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>
                <a:solidFill>
                  <a:srgbClr val="D0E9ED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t>‹#›</a:t>
            </a:fld>
            <a:endParaRPr lang="en-US" sz="1200">
              <a:solidFill>
                <a:srgbClr val="D0E9ED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title"/>
          </p:nvPr>
        </p:nvSpPr>
        <p:spPr>
          <a:xfrm>
            <a:off x="457200" y="704087"/>
            <a:ext cx="8305799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lt2"/>
              </a:buClr>
              <a:buFont typeface="Calibri"/>
              <a:buNone/>
              <a:defRPr sz="50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D0E9ED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ftr" idx="11"/>
          </p:nvPr>
        </p:nvSpPr>
        <p:spPr>
          <a:xfrm>
            <a:off x="2667000" y="6356350"/>
            <a:ext cx="33527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D0E9ED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sldNum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>
                <a:solidFill>
                  <a:srgbClr val="D0E9ED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t>‹#›</a:t>
            </a:fld>
            <a:endParaRPr lang="en-US" sz="1200">
              <a:solidFill>
                <a:srgbClr val="D0E9ED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D0E9ED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ftr" idx="11"/>
          </p:nvPr>
        </p:nvSpPr>
        <p:spPr>
          <a:xfrm>
            <a:off x="2667000" y="6356350"/>
            <a:ext cx="33527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D0E9ED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sldNum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>
                <a:solidFill>
                  <a:srgbClr val="D0E9ED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t>‹#›</a:t>
            </a:fld>
            <a:endParaRPr lang="en-US" sz="1200">
              <a:solidFill>
                <a:srgbClr val="D0E9ED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>
            <a:spLocks noGrp="1"/>
          </p:cNvSpPr>
          <p:nvPr>
            <p:ph type="title"/>
          </p:nvPr>
        </p:nvSpPr>
        <p:spPr>
          <a:xfrm>
            <a:off x="685800" y="514352"/>
            <a:ext cx="2743199" cy="11620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lt2"/>
              </a:buClr>
              <a:buFont typeface="Calibri"/>
              <a:buNone/>
              <a:defRPr sz="26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>
            <a:off x="685800" y="1676400"/>
            <a:ext cx="2743199" cy="457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280"/>
              </a:spcBef>
              <a:buClr>
                <a:schemeClr val="accent3"/>
              </a:buClr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640080" marR="0" lvl="1" indent="-5080" algn="l" rtl="0">
              <a:spcBef>
                <a:spcPts val="240"/>
              </a:spcBef>
              <a:buClr>
                <a:schemeClr val="accent1"/>
              </a:buClr>
              <a:buFont typeface="Noto Sans Symbols"/>
              <a:buNone/>
              <a:defRPr sz="12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914400" marR="0" lvl="2" indent="0" algn="l" rtl="0">
              <a:spcBef>
                <a:spcPts val="200"/>
              </a:spcBef>
              <a:buClr>
                <a:schemeClr val="accent2"/>
              </a:buClr>
              <a:buFont typeface="Noto Sans Symbols"/>
              <a:buNone/>
              <a:defRPr sz="10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188720" marR="0" lvl="3" indent="-7619" algn="l" rtl="0">
              <a:spcBef>
                <a:spcPts val="180"/>
              </a:spcBef>
              <a:buClr>
                <a:schemeClr val="accent3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1463040" marR="0" lvl="4" indent="-2539" algn="l" rtl="0">
              <a:spcBef>
                <a:spcPts val="180"/>
              </a:spcBef>
              <a:buClr>
                <a:schemeClr val="accent4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1737360" marR="0" lvl="5" indent="-121920" algn="l" rtl="0">
              <a:spcBef>
                <a:spcPts val="360"/>
              </a:spcBef>
              <a:buClr>
                <a:schemeClr val="accent5"/>
              </a:buClr>
              <a:buSzPct val="79999"/>
              <a:buFont typeface="Noto Sans Symbols"/>
              <a:buChar char="●"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1920240" marR="0" lvl="6" indent="-111760" algn="l" rtl="0">
              <a:spcBef>
                <a:spcPts val="320"/>
              </a:spcBef>
              <a:buClr>
                <a:schemeClr val="accent6"/>
              </a:buClr>
              <a:buSzPct val="80000"/>
              <a:buFont typeface="Noto Sans Symbols"/>
              <a:buChar char="●"/>
              <a:defRPr sz="16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2194560" marR="0" lvl="7" indent="-86360" algn="l" rtl="0">
              <a:spcBef>
                <a:spcPts val="320"/>
              </a:spcBef>
              <a:buClr>
                <a:schemeClr val="lt2"/>
              </a:buClr>
              <a:buSzPct val="100000"/>
              <a:buFont typeface="Constantia"/>
              <a:buChar char="•"/>
              <a:defRPr sz="16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2468880" marR="0" lvl="8" indent="-93979" algn="l" rtl="0">
              <a:spcBef>
                <a:spcPts val="280"/>
              </a:spcBef>
              <a:buClr>
                <a:schemeClr val="lt2"/>
              </a:buClr>
              <a:buSzPct val="100000"/>
              <a:buFont typeface="Constantia"/>
              <a:buChar char="•"/>
              <a:defRPr sz="14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body" idx="2"/>
          </p:nvPr>
        </p:nvSpPr>
        <p:spPr>
          <a:xfrm>
            <a:off x="3575050" y="1676400"/>
            <a:ext cx="5111750" cy="457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74320" marR="0" lvl="0" indent="-105410" algn="l" rtl="0">
              <a:spcBef>
                <a:spcPts val="560"/>
              </a:spcBef>
              <a:buClr>
                <a:schemeClr val="accent3"/>
              </a:buClr>
              <a:buSzPct val="95000"/>
              <a:buFont typeface="Noto Sans Symbols"/>
              <a:buChar char="●"/>
              <a:defRPr sz="2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640080" marR="0" lvl="1" indent="-118745" algn="l" rtl="0">
              <a:spcBef>
                <a:spcPts val="520"/>
              </a:spcBef>
              <a:buClr>
                <a:schemeClr val="accent1"/>
              </a:buClr>
              <a:buSzPct val="85000"/>
              <a:buFont typeface="Noto Sans Symbols"/>
              <a:buChar char="●"/>
              <a:defRPr sz="26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914400" marR="0" lvl="2" indent="-147319" algn="l" rtl="0">
              <a:spcBef>
                <a:spcPts val="480"/>
              </a:spcBef>
              <a:buClr>
                <a:schemeClr val="accent2"/>
              </a:buClr>
              <a:buSzPct val="70000"/>
              <a:buFont typeface="Noto Sans Symbols"/>
              <a:buChar char="●"/>
              <a:defRPr sz="24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188720" marR="0" lvl="3" indent="-128269" algn="l" rtl="0">
              <a:spcBef>
                <a:spcPts val="400"/>
              </a:spcBef>
              <a:buClr>
                <a:schemeClr val="accent3"/>
              </a:buClr>
              <a:buSzPct val="64999"/>
              <a:buFont typeface="Noto Sans Symbols"/>
              <a:buChar char="●"/>
              <a:defRPr sz="20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1463040" marR="0" lvl="4" indent="-144144" algn="l" rtl="0">
              <a:spcBef>
                <a:spcPts val="360"/>
              </a:spcBef>
              <a:buClr>
                <a:schemeClr val="accent4"/>
              </a:buClr>
              <a:buSzPct val="64999"/>
              <a:buFont typeface="Noto Sans Symbols"/>
              <a:buChar char="●"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1737360" marR="0" lvl="5" indent="-121920" algn="l" rtl="0">
              <a:spcBef>
                <a:spcPts val="360"/>
              </a:spcBef>
              <a:buClr>
                <a:schemeClr val="accent5"/>
              </a:buClr>
              <a:buSzPct val="79999"/>
              <a:buFont typeface="Noto Sans Symbols"/>
              <a:buChar char="●"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1920240" marR="0" lvl="6" indent="-111760" algn="l" rtl="0">
              <a:spcBef>
                <a:spcPts val="320"/>
              </a:spcBef>
              <a:buClr>
                <a:schemeClr val="accent6"/>
              </a:buClr>
              <a:buSzPct val="80000"/>
              <a:buFont typeface="Noto Sans Symbols"/>
              <a:buChar char="●"/>
              <a:defRPr sz="16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2194560" marR="0" lvl="7" indent="-86360" algn="l" rtl="0">
              <a:spcBef>
                <a:spcPts val="320"/>
              </a:spcBef>
              <a:buClr>
                <a:schemeClr val="lt2"/>
              </a:buClr>
              <a:buSzPct val="100000"/>
              <a:buFont typeface="Constantia"/>
              <a:buChar char="•"/>
              <a:defRPr sz="16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2468880" marR="0" lvl="8" indent="-93979" algn="l" rtl="0">
              <a:spcBef>
                <a:spcPts val="280"/>
              </a:spcBef>
              <a:buClr>
                <a:schemeClr val="lt2"/>
              </a:buClr>
              <a:buSzPct val="100000"/>
              <a:buFont typeface="Constantia"/>
              <a:buChar char="•"/>
              <a:defRPr sz="14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D0E9ED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ftr" idx="11"/>
          </p:nvPr>
        </p:nvSpPr>
        <p:spPr>
          <a:xfrm>
            <a:off x="2667000" y="6356350"/>
            <a:ext cx="33527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D0E9ED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sldNum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>
                <a:solidFill>
                  <a:srgbClr val="D0E9ED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t>‹#›</a:t>
            </a:fld>
            <a:endParaRPr lang="en-US" sz="1200">
              <a:solidFill>
                <a:srgbClr val="D0E9ED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>
            <a:spLocks noGrp="1"/>
          </p:cNvSpPr>
          <p:nvPr>
            <p:ph type="title"/>
          </p:nvPr>
        </p:nvSpPr>
        <p:spPr>
          <a:xfrm>
            <a:off x="457200" y="70408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lt2"/>
              </a:buClr>
              <a:buFont typeface="Calibri"/>
              <a:buNone/>
              <a:defRPr sz="50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 rot="5400000">
            <a:off x="2377439" y="15239"/>
            <a:ext cx="4389119" cy="822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74320" marR="0" lvl="0" indent="-117475" algn="l" rtl="0">
              <a:spcBef>
                <a:spcPts val="520"/>
              </a:spcBef>
              <a:buClr>
                <a:schemeClr val="accent3"/>
              </a:buClr>
              <a:buSzPct val="95000"/>
              <a:buFont typeface="Noto Sans Symbols"/>
              <a:buChar char="●"/>
              <a:defRPr sz="26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640080" marR="0" lvl="1" indent="-129540" algn="l" rtl="0">
              <a:spcBef>
                <a:spcPts val="480"/>
              </a:spcBef>
              <a:buClr>
                <a:schemeClr val="accent1"/>
              </a:buClr>
              <a:buSzPct val="85000"/>
              <a:buFont typeface="Noto Sans Symbols"/>
              <a:buChar char="●"/>
              <a:defRPr sz="24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914400" marR="0" lvl="2" indent="-160655" algn="l" rtl="0">
              <a:spcBef>
                <a:spcPts val="420"/>
              </a:spcBef>
              <a:buClr>
                <a:schemeClr val="accent2"/>
              </a:buClr>
              <a:buSzPct val="70000"/>
              <a:buFont typeface="Noto Sans Symbols"/>
              <a:buChar char="●"/>
              <a:defRPr sz="21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188720" marR="0" lvl="3" indent="-128269" algn="l" rtl="0">
              <a:spcBef>
                <a:spcPts val="400"/>
              </a:spcBef>
              <a:buClr>
                <a:schemeClr val="accent3"/>
              </a:buClr>
              <a:buSzPct val="64999"/>
              <a:buFont typeface="Noto Sans Symbols"/>
              <a:buChar char="●"/>
              <a:defRPr sz="20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1463040" marR="0" lvl="4" indent="-135889" algn="l" rtl="0">
              <a:spcBef>
                <a:spcPts val="400"/>
              </a:spcBef>
              <a:buClr>
                <a:schemeClr val="accent4"/>
              </a:buClr>
              <a:buSzPct val="64999"/>
              <a:buFont typeface="Noto Sans Symbols"/>
              <a:buChar char="●"/>
              <a:defRPr sz="20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1737360" marR="0" lvl="5" indent="-121920" algn="l" rtl="0">
              <a:spcBef>
                <a:spcPts val="360"/>
              </a:spcBef>
              <a:buClr>
                <a:schemeClr val="accent5"/>
              </a:buClr>
              <a:buSzPct val="79999"/>
              <a:buFont typeface="Noto Sans Symbols"/>
              <a:buChar char="●"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1920240" marR="0" lvl="6" indent="-111760" algn="l" rtl="0">
              <a:spcBef>
                <a:spcPts val="320"/>
              </a:spcBef>
              <a:buClr>
                <a:schemeClr val="accent6"/>
              </a:buClr>
              <a:buSzPct val="80000"/>
              <a:buFont typeface="Noto Sans Symbols"/>
              <a:buChar char="●"/>
              <a:defRPr sz="16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2194560" marR="0" lvl="7" indent="-86360" algn="l" rtl="0">
              <a:spcBef>
                <a:spcPts val="320"/>
              </a:spcBef>
              <a:buClr>
                <a:schemeClr val="lt2"/>
              </a:buClr>
              <a:buSzPct val="100000"/>
              <a:buFont typeface="Constantia"/>
              <a:buChar char="•"/>
              <a:defRPr sz="16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2468880" marR="0" lvl="8" indent="-93979" algn="l" rtl="0">
              <a:spcBef>
                <a:spcPts val="280"/>
              </a:spcBef>
              <a:buClr>
                <a:schemeClr val="lt2"/>
              </a:buClr>
              <a:buSzPct val="100000"/>
              <a:buFont typeface="Constantia"/>
              <a:buChar char="•"/>
              <a:defRPr sz="14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D0E9ED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5" name="Shape 85"/>
          <p:cNvSpPr txBox="1">
            <a:spLocks noGrp="1"/>
          </p:cNvSpPr>
          <p:nvPr>
            <p:ph type="ftr" idx="11"/>
          </p:nvPr>
        </p:nvSpPr>
        <p:spPr>
          <a:xfrm>
            <a:off x="2667000" y="6356350"/>
            <a:ext cx="33527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D0E9ED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6" name="Shape 86"/>
          <p:cNvSpPr txBox="1">
            <a:spLocks noGrp="1"/>
          </p:cNvSpPr>
          <p:nvPr>
            <p:ph type="sldNum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>
                <a:solidFill>
                  <a:srgbClr val="D0E9ED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t>‹#›</a:t>
            </a:fld>
            <a:endParaRPr lang="en-US" sz="1200">
              <a:solidFill>
                <a:srgbClr val="D0E9ED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-9525" y="-7144"/>
            <a:ext cx="9163049" cy="10414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24" y="365"/>
                </a:moveTo>
                <a:lnTo>
                  <a:pt x="52848" y="0"/>
                </a:lnTo>
                <a:cubicBezTo>
                  <a:pt x="57089" y="18475"/>
                  <a:pt x="79584" y="67134"/>
                  <a:pt x="90935" y="67134"/>
                </a:cubicBezTo>
                <a:cubicBezTo>
                  <a:pt x="102286" y="67134"/>
                  <a:pt x="114885" y="27804"/>
                  <a:pt x="119875" y="10060"/>
                </a:cubicBezTo>
                <a:lnTo>
                  <a:pt x="120000" y="38963"/>
                </a:lnTo>
                <a:cubicBezTo>
                  <a:pt x="117879" y="47012"/>
                  <a:pt x="104282" y="80670"/>
                  <a:pt x="89438" y="80304"/>
                </a:cubicBezTo>
                <a:cubicBezTo>
                  <a:pt x="74594" y="79939"/>
                  <a:pt x="45841" y="30182"/>
                  <a:pt x="30935" y="36768"/>
                </a:cubicBezTo>
                <a:cubicBezTo>
                  <a:pt x="15592" y="38231"/>
                  <a:pt x="5613" y="88170"/>
                  <a:pt x="0" y="120000"/>
                </a:cubicBezTo>
                <a:lnTo>
                  <a:pt x="124" y="365"/>
                </a:lnTo>
                <a:close/>
              </a:path>
            </a:pathLst>
          </a:custGeom>
          <a:gradFill>
            <a:gsLst>
              <a:gs pos="0">
                <a:srgbClr val="0079AD">
                  <a:alpha val="44705"/>
                </a:srgbClr>
              </a:gs>
              <a:gs pos="100000">
                <a:srgbClr val="00E9F7">
                  <a:alpha val="54901"/>
                </a:srgbClr>
              </a:gs>
            </a:gsLst>
            <a:lin ang="5400000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11" name="Shape 11"/>
          <p:cNvSpPr/>
          <p:nvPr/>
        </p:nvSpPr>
        <p:spPr>
          <a:xfrm>
            <a:off x="4381500" y="-7144"/>
            <a:ext cx="4762499" cy="638174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cubicBezTo>
                  <a:pt x="6960" y="20571"/>
                  <a:pt x="46720" y="107495"/>
                  <a:pt x="66720" y="113747"/>
                </a:cubicBezTo>
                <a:cubicBezTo>
                  <a:pt x="86720" y="120000"/>
                  <a:pt x="111120" y="56268"/>
                  <a:pt x="120000" y="37512"/>
                </a:cubicBezTo>
                <a:lnTo>
                  <a:pt x="120000" y="121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ABB4">
                  <a:alpha val="29803"/>
                </a:srgbClr>
              </a:gs>
              <a:gs pos="80000">
                <a:srgbClr val="0099E4">
                  <a:alpha val="44705"/>
                </a:srgbClr>
              </a:gs>
              <a:gs pos="100000">
                <a:srgbClr val="0099E4">
                  <a:alpha val="44705"/>
                </a:srgbClr>
              </a:gs>
            </a:gsLst>
            <a:lin ang="5400000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12" name="Shape 12"/>
          <p:cNvSpPr txBox="1">
            <a:spLocks noGrp="1"/>
          </p:cNvSpPr>
          <p:nvPr>
            <p:ph type="title"/>
          </p:nvPr>
        </p:nvSpPr>
        <p:spPr>
          <a:xfrm>
            <a:off x="457200" y="70408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lt2"/>
              </a:buClr>
              <a:buFont typeface="Calibri"/>
              <a:buNone/>
              <a:defRPr sz="50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74320" marR="0" lvl="0" indent="-117475" algn="l" rtl="0">
              <a:spcBef>
                <a:spcPts val="520"/>
              </a:spcBef>
              <a:buClr>
                <a:schemeClr val="accent3"/>
              </a:buClr>
              <a:buSzPct val="95000"/>
              <a:buFont typeface="Noto Sans Symbols"/>
              <a:buChar char="●"/>
              <a:defRPr sz="26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640080" marR="0" lvl="1" indent="-129540" algn="l" rtl="0">
              <a:spcBef>
                <a:spcPts val="480"/>
              </a:spcBef>
              <a:buClr>
                <a:schemeClr val="accent1"/>
              </a:buClr>
              <a:buSzPct val="85000"/>
              <a:buFont typeface="Noto Sans Symbols"/>
              <a:buChar char="●"/>
              <a:defRPr sz="24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914400" marR="0" lvl="2" indent="-160655" algn="l" rtl="0">
              <a:spcBef>
                <a:spcPts val="420"/>
              </a:spcBef>
              <a:buClr>
                <a:schemeClr val="accent2"/>
              </a:buClr>
              <a:buSzPct val="70000"/>
              <a:buFont typeface="Noto Sans Symbols"/>
              <a:buChar char="●"/>
              <a:defRPr sz="21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188720" marR="0" lvl="3" indent="-128269" algn="l" rtl="0">
              <a:spcBef>
                <a:spcPts val="400"/>
              </a:spcBef>
              <a:buClr>
                <a:schemeClr val="accent3"/>
              </a:buClr>
              <a:buSzPct val="64999"/>
              <a:buFont typeface="Noto Sans Symbols"/>
              <a:buChar char="●"/>
              <a:defRPr sz="20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1463040" marR="0" lvl="4" indent="-135889" algn="l" rtl="0">
              <a:spcBef>
                <a:spcPts val="400"/>
              </a:spcBef>
              <a:buClr>
                <a:schemeClr val="accent4"/>
              </a:buClr>
              <a:buSzPct val="64999"/>
              <a:buFont typeface="Noto Sans Symbols"/>
              <a:buChar char="●"/>
              <a:defRPr sz="20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1737360" marR="0" lvl="5" indent="-121920" algn="l" rtl="0">
              <a:spcBef>
                <a:spcPts val="360"/>
              </a:spcBef>
              <a:buClr>
                <a:schemeClr val="accent5"/>
              </a:buClr>
              <a:buSzPct val="79999"/>
              <a:buFont typeface="Noto Sans Symbols"/>
              <a:buChar char="●"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1920240" marR="0" lvl="6" indent="-111760" algn="l" rtl="0">
              <a:spcBef>
                <a:spcPts val="320"/>
              </a:spcBef>
              <a:buClr>
                <a:schemeClr val="accent6"/>
              </a:buClr>
              <a:buSzPct val="80000"/>
              <a:buFont typeface="Noto Sans Symbols"/>
              <a:buChar char="●"/>
              <a:defRPr sz="16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2194560" marR="0" lvl="7" indent="-86360" algn="l" rtl="0">
              <a:spcBef>
                <a:spcPts val="320"/>
              </a:spcBef>
              <a:buClr>
                <a:schemeClr val="lt2"/>
              </a:buClr>
              <a:buSzPct val="100000"/>
              <a:buFont typeface="Constantia"/>
              <a:buChar char="•"/>
              <a:defRPr sz="16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2468880" marR="0" lvl="8" indent="-93979" algn="l" rtl="0">
              <a:spcBef>
                <a:spcPts val="280"/>
              </a:spcBef>
              <a:buClr>
                <a:schemeClr val="lt2"/>
              </a:buClr>
              <a:buSzPct val="100000"/>
              <a:buFont typeface="Constantia"/>
              <a:buChar char="•"/>
              <a:defRPr sz="14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D0E9ED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ftr" idx="11"/>
          </p:nvPr>
        </p:nvSpPr>
        <p:spPr>
          <a:xfrm>
            <a:off x="2667000" y="6356350"/>
            <a:ext cx="33527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D0E9ED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ldNum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D0E9ED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t>‹#›</a:t>
            </a:fld>
            <a:endParaRPr lang="en-US" sz="1200" b="0" i="0" u="none" strike="noStrike" cap="none">
              <a:solidFill>
                <a:srgbClr val="D0E9E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7" name="Shape 17"/>
          <p:cNvGrpSpPr/>
          <p:nvPr/>
        </p:nvGrpSpPr>
        <p:grpSpPr>
          <a:xfrm>
            <a:off x="-29294" y="-16113"/>
            <a:ext cx="9198255" cy="1086266"/>
            <a:chOff x="-29322" y="-1971"/>
            <a:chExt cx="9198255" cy="1086266"/>
          </a:xfrm>
        </p:grpSpPr>
        <p:sp>
          <p:nvSpPr>
            <p:cNvPr id="18" name="Shape 18"/>
            <p:cNvSpPr/>
            <p:nvPr/>
          </p:nvSpPr>
          <p:spPr>
            <a:xfrm rot="-164308">
              <a:off x="-19044" y="216549"/>
              <a:ext cx="9163050" cy="649223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09876"/>
                  </a:moveTo>
                  <a:cubicBezTo>
                    <a:pt x="5862" y="83943"/>
                    <a:pt x="19189" y="31279"/>
                    <a:pt x="33430" y="32075"/>
                  </a:cubicBezTo>
                  <a:cubicBezTo>
                    <a:pt x="47671" y="32872"/>
                    <a:pt x="71018" y="120000"/>
                    <a:pt x="85446" y="114654"/>
                  </a:cubicBezTo>
                  <a:cubicBezTo>
                    <a:pt x="99875" y="109308"/>
                    <a:pt x="112806" y="23886"/>
                    <a:pt x="120000" y="0"/>
                  </a:cubicBezTo>
                </a:path>
              </a:pathLst>
            </a:custGeom>
            <a:noFill/>
            <a:ln w="10775" cap="flat" cmpd="sng">
              <a:solidFill>
                <a:srgbClr val="09B6BE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Shape 19"/>
            <p:cNvSpPr/>
            <p:nvPr/>
          </p:nvSpPr>
          <p:spPr>
            <a:xfrm rot="-164308">
              <a:off x="-14309" y="290002"/>
              <a:ext cx="9175812" cy="53035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02857"/>
                  </a:moveTo>
                  <a:cubicBezTo>
                    <a:pt x="5681" y="90913"/>
                    <a:pt x="19791" y="30070"/>
                    <a:pt x="34089" y="32037"/>
                  </a:cubicBezTo>
                  <a:cubicBezTo>
                    <a:pt x="48387" y="34004"/>
                    <a:pt x="71467" y="120000"/>
                    <a:pt x="85785" y="114660"/>
                  </a:cubicBezTo>
                  <a:cubicBezTo>
                    <a:pt x="100104" y="109320"/>
                    <a:pt x="112882" y="23887"/>
                    <a:pt x="120000" y="0"/>
                  </a:cubicBezTo>
                </a:path>
              </a:pathLst>
            </a:cu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BF5"/>
        </a:solidFill>
        <a:effectLst/>
      </p:bgPr>
    </p:bg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 txBox="1">
            <a:spLocks noGrp="1"/>
          </p:cNvSpPr>
          <p:nvPr>
            <p:ph type="body" idx="1"/>
          </p:nvPr>
        </p:nvSpPr>
        <p:spPr>
          <a:xfrm>
            <a:off x="0" y="1079500"/>
            <a:ext cx="9144000" cy="5778600"/>
          </a:xfrm>
          <a:prstGeom prst="rect">
            <a:avLst/>
          </a:prstGeom>
          <a:noFill/>
          <a:ln w="1143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rtl="0">
              <a:lnSpc>
                <a:spcPct val="80000"/>
              </a:lnSpc>
              <a:spcBef>
                <a:spcPts val="1440"/>
              </a:spcBef>
              <a:spcAft>
                <a:spcPts val="0"/>
              </a:spcAft>
              <a:buFont typeface="Wingdings" pitchFamily="2" charset="2"/>
              <a:buChar char="Ø"/>
            </a:pPr>
            <a:endParaRPr lang="en-US" sz="3200" b="1" dirty="0">
              <a:solidFill>
                <a:srgbClr val="000000"/>
              </a:solidFill>
              <a:latin typeface="Gentium Basic"/>
              <a:ea typeface="Gentium Basic"/>
              <a:cs typeface="Gentium Basic"/>
              <a:sym typeface="Gentium Basic"/>
            </a:endParaRPr>
          </a:p>
          <a:p>
            <a:pPr marL="0" marR="0" lvl="0" indent="0" rtl="0">
              <a:lnSpc>
                <a:spcPct val="80000"/>
              </a:lnSpc>
              <a:spcBef>
                <a:spcPts val="1440"/>
              </a:spcBef>
              <a:spcAft>
                <a:spcPts val="0"/>
              </a:spcAft>
              <a:buNone/>
            </a:pPr>
            <a:endParaRPr sz="3600" b="1" dirty="0">
              <a:solidFill>
                <a:srgbClr val="000000"/>
              </a:solidFill>
              <a:latin typeface="Gentium Basic"/>
              <a:ea typeface="Gentium Basic"/>
              <a:cs typeface="Gentium Basic"/>
              <a:sym typeface="Gentium Basic"/>
            </a:endParaRPr>
          </a:p>
          <a:p>
            <a:pPr marL="0" marR="0" lvl="0" indent="0" algn="just" rtl="0">
              <a:lnSpc>
                <a:spcPct val="80000"/>
              </a:lnSpc>
              <a:spcBef>
                <a:spcPts val="1440"/>
              </a:spcBef>
              <a:spcAft>
                <a:spcPts val="0"/>
              </a:spcAft>
              <a:buNone/>
            </a:pPr>
            <a:endParaRPr sz="3600" b="1" dirty="0">
              <a:solidFill>
                <a:srgbClr val="000000"/>
              </a:solidFill>
              <a:latin typeface="Gentium Basic"/>
              <a:ea typeface="Gentium Basic"/>
              <a:cs typeface="Gentium Basic"/>
              <a:sym typeface="Gentium Basic"/>
            </a:endParaRPr>
          </a:p>
          <a:p>
            <a:pPr marL="274320" marR="0" lvl="0" indent="-274320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Noto Sans Symbols"/>
              <a:buNone/>
            </a:pPr>
            <a:endParaRPr sz="3000" b="0" i="0" u="none" strike="noStrike" cap="none" dirty="0">
              <a:solidFill>
                <a:schemeClr val="lt1"/>
              </a:solidFill>
              <a:latin typeface="Gentium Basic"/>
              <a:ea typeface="Gentium Basic"/>
              <a:cs typeface="Gentium Basic"/>
              <a:sym typeface="Gentium Basic"/>
            </a:endParaRPr>
          </a:p>
          <a:p>
            <a:pPr marL="274320" marR="0" lvl="0" indent="-274320" algn="l" rtl="0">
              <a:lnSpc>
                <a:spcPct val="80000"/>
              </a:lnSpc>
              <a:spcBef>
                <a:spcPts val="600"/>
              </a:spcBef>
              <a:buClr>
                <a:schemeClr val="accent3"/>
              </a:buClr>
              <a:buSzPct val="95000"/>
              <a:buFont typeface="Noto Sans Symbols"/>
              <a:buNone/>
            </a:pPr>
            <a:endParaRPr sz="3000" b="0" i="0" u="none" strike="noStrike" cap="none" dirty="0">
              <a:solidFill>
                <a:schemeClr val="lt1"/>
              </a:solidFill>
              <a:latin typeface="Gentium Basic"/>
              <a:ea typeface="Gentium Basic"/>
              <a:cs typeface="Gentium Basic"/>
              <a:sym typeface="Gentium Basic"/>
            </a:endParaRPr>
          </a:p>
        </p:txBody>
      </p:sp>
      <p:sp>
        <p:nvSpPr>
          <p:cNvPr id="137" name="Shape 137"/>
          <p:cNvSpPr txBox="1">
            <a:spLocks noGrp="1"/>
          </p:cNvSpPr>
          <p:nvPr>
            <p:ph type="sldNum" idx="12"/>
          </p:nvPr>
        </p:nvSpPr>
        <p:spPr>
          <a:xfrm>
            <a:off x="7924800" y="6356350"/>
            <a:ext cx="762000" cy="3651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>
                <a:solidFill>
                  <a:srgbClr val="D0E9ED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t>1</a:t>
            </a:fld>
            <a:endParaRPr lang="en-US" sz="1200">
              <a:solidFill>
                <a:srgbClr val="D0E9E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Shape 138"/>
          <p:cNvSpPr/>
          <p:nvPr/>
        </p:nvSpPr>
        <p:spPr>
          <a:xfrm>
            <a:off x="0" y="0"/>
            <a:ext cx="9144000" cy="1041300"/>
          </a:xfrm>
          <a:prstGeom prst="rect">
            <a:avLst/>
          </a:prstGeom>
          <a:solidFill>
            <a:srgbClr val="FFFBF5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 algn="ctr">
              <a:buSzPct val="25000"/>
            </a:pPr>
            <a:r>
              <a:rPr lang="en-US" sz="4000" b="1" dirty="0" smtClean="0">
                <a:solidFill>
                  <a:srgbClr val="181CC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SPORTS ACADEMY</a:t>
            </a:r>
            <a:endParaRPr lang="en-US" sz="4000" b="1" dirty="0">
              <a:solidFill>
                <a:srgbClr val="181CC7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39" name="Shape 139" descr="Fremont Gurdwara Logo.tif"/>
          <p:cNvPicPr preferRelativeResize="0"/>
          <p:nvPr/>
        </p:nvPicPr>
        <p:blipFill rotWithShape="1">
          <a:blip r:embed="rId3">
            <a:alphaModFix/>
          </a:blip>
          <a:srcRect t="1181" b="1171"/>
          <a:stretch/>
        </p:blipFill>
        <p:spPr>
          <a:xfrm>
            <a:off x="1587" y="1"/>
            <a:ext cx="1725600" cy="1003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Shape 140" descr="Fremont Gurdwara Logo.tif"/>
          <p:cNvPicPr preferRelativeResize="0"/>
          <p:nvPr/>
        </p:nvPicPr>
        <p:blipFill rotWithShape="1">
          <a:blip r:embed="rId3">
            <a:alphaModFix/>
          </a:blip>
          <a:srcRect t="1181" b="1171"/>
          <a:stretch/>
        </p:blipFill>
        <p:spPr>
          <a:xfrm>
            <a:off x="7418388" y="0"/>
            <a:ext cx="1725600" cy="10032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3" name="Table 12"/>
          <p:cNvGraphicFramePr>
            <a:graphicFrameLocks noGrp="1"/>
          </p:cNvGraphicFramePr>
          <p:nvPr/>
        </p:nvGraphicFramePr>
        <p:xfrm>
          <a:off x="533400" y="1447800"/>
          <a:ext cx="8153401" cy="4965441"/>
        </p:xfrm>
        <a:graphic>
          <a:graphicData uri="http://schemas.openxmlformats.org/drawingml/2006/table">
            <a:tbl>
              <a:tblPr/>
              <a:tblGrid>
                <a:gridCol w="805273"/>
                <a:gridCol w="660326"/>
                <a:gridCol w="660326"/>
                <a:gridCol w="1920579"/>
                <a:gridCol w="3124463"/>
                <a:gridCol w="982434"/>
              </a:tblGrid>
              <a:tr h="390137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Date</a:t>
                      </a:r>
                    </a:p>
                  </a:txBody>
                  <a:tcPr marL="6935" marR="6935" marT="69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C000"/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Transaction Type</a:t>
                      </a:r>
                    </a:p>
                  </a:txBody>
                  <a:tcPr marL="6935" marR="6935" marT="69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C000"/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Num</a:t>
                      </a:r>
                    </a:p>
                  </a:txBody>
                  <a:tcPr marL="6935" marR="6935" marT="69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C000"/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Name</a:t>
                      </a:r>
                    </a:p>
                  </a:txBody>
                  <a:tcPr marL="6935" marR="6935" marT="69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C000"/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Memo/Description</a:t>
                      </a:r>
                    </a:p>
                  </a:txBody>
                  <a:tcPr marL="6935" marR="6935" marT="69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C000"/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Amount</a:t>
                      </a:r>
                    </a:p>
                  </a:txBody>
                  <a:tcPr marL="6935" marR="6935" marT="69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C000"/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159240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11/18/2018</a:t>
                      </a:r>
                    </a:p>
                  </a:txBody>
                  <a:tcPr marL="6935" marR="6935" marT="69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C000"/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Check</a:t>
                      </a:r>
                    </a:p>
                  </a:txBody>
                  <a:tcPr marL="6935" marR="6935" marT="69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C000"/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12567</a:t>
                      </a:r>
                    </a:p>
                  </a:txBody>
                  <a:tcPr marL="6935" marR="6935" marT="69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C000"/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TEJPAL SINGH</a:t>
                      </a:r>
                    </a:p>
                  </a:txBody>
                  <a:tcPr marL="6935" marR="6935" marT="69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C000"/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Reimbursement</a:t>
                      </a:r>
                    </a:p>
                  </a:txBody>
                  <a:tcPr marL="6935" marR="6935" marT="69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C000"/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1,901.26  </a:t>
                      </a:r>
                    </a:p>
                  </a:txBody>
                  <a:tcPr marL="6935" marR="6935" marT="69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C000"/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246821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11/18/2018</a:t>
                      </a:r>
                    </a:p>
                  </a:txBody>
                  <a:tcPr marL="6935" marR="6935" marT="69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C000"/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Check</a:t>
                      </a:r>
                    </a:p>
                  </a:txBody>
                  <a:tcPr marL="6935" marR="6935" marT="69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C000"/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12568</a:t>
                      </a:r>
                    </a:p>
                  </a:txBody>
                  <a:tcPr marL="6935" marR="6935" marT="69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C000"/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NEW HAVEN UNIFIED SCHOOL DISTRICT</a:t>
                      </a:r>
                    </a:p>
                  </a:txBody>
                  <a:tcPr marL="6935" marR="6935" marT="69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C000"/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RENT FOR THE MONTH  OF OCT. 2018 FOR SPORTS GROUNDS</a:t>
                      </a:r>
                    </a:p>
                  </a:txBody>
                  <a:tcPr marL="6935" marR="6935" marT="69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C000"/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2,600.82  </a:t>
                      </a:r>
                    </a:p>
                  </a:txBody>
                  <a:tcPr marL="6935" marR="6935" marT="69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C000"/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159240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11/25/2018</a:t>
                      </a:r>
                    </a:p>
                  </a:txBody>
                  <a:tcPr marL="6935" marR="6935" marT="69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C000"/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Check</a:t>
                      </a:r>
                    </a:p>
                  </a:txBody>
                  <a:tcPr marL="6935" marR="6935" marT="69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C000"/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12595</a:t>
                      </a:r>
                    </a:p>
                  </a:txBody>
                  <a:tcPr marL="6935" marR="6935" marT="69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C000"/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HARSATNAM 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SINGH</a:t>
                      </a:r>
                    </a:p>
                  </a:txBody>
                  <a:tcPr marL="6935" marR="6935" marT="69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C000"/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Reimbursement</a:t>
                      </a:r>
                    </a:p>
                  </a:txBody>
                  <a:tcPr marL="6935" marR="6935" marT="69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C000"/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987.52  </a:t>
                      </a:r>
                    </a:p>
                  </a:txBody>
                  <a:tcPr marL="6935" marR="6935" marT="69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C000"/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246821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12/16/2018</a:t>
                      </a:r>
                    </a:p>
                  </a:txBody>
                  <a:tcPr marL="6935" marR="6935" marT="69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C000"/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Check</a:t>
                      </a:r>
                    </a:p>
                  </a:txBody>
                  <a:tcPr marL="6935" marR="6935" marT="69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C000"/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12626</a:t>
                      </a:r>
                    </a:p>
                  </a:txBody>
                  <a:tcPr marL="6935" marR="6935" marT="69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C000"/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NEW HAVEN UNIFIED SCHOOL DISTRICT</a:t>
                      </a:r>
                    </a:p>
                  </a:txBody>
                  <a:tcPr marL="6935" marR="6935" marT="69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C000"/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Inv #  11204   permit no.INM/19-051 dt dec 6. 2018</a:t>
                      </a:r>
                    </a:p>
                  </a:txBody>
                  <a:tcPr marL="6935" marR="6935" marT="69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C000"/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643.95  </a:t>
                      </a:r>
                    </a:p>
                  </a:txBody>
                  <a:tcPr marL="6935" marR="6935" marT="69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C000"/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246821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12/30/2018</a:t>
                      </a:r>
                    </a:p>
                  </a:txBody>
                  <a:tcPr marL="6935" marR="6935" marT="69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C000"/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Check</a:t>
                      </a:r>
                    </a:p>
                  </a:txBody>
                  <a:tcPr marL="6935" marR="6935" marT="69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C000"/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12691</a:t>
                      </a:r>
                    </a:p>
                  </a:txBody>
                  <a:tcPr marL="6935" marR="6935" marT="69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C000"/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TEJPAL SINGH</a:t>
                      </a:r>
                    </a:p>
                  </a:txBody>
                  <a:tcPr marL="6935" marR="6935" marT="69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C000"/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Reibursement of exp, public park fee for 6 months jan to june 2019 and insurance for games</a:t>
                      </a:r>
                    </a:p>
                  </a:txBody>
                  <a:tcPr marL="6935" marR="6935" marT="69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C000"/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2,620.90  </a:t>
                      </a:r>
                    </a:p>
                  </a:txBody>
                  <a:tcPr marL="6935" marR="6935" marT="69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C000"/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217919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12/30/2018</a:t>
                      </a:r>
                    </a:p>
                  </a:txBody>
                  <a:tcPr marL="6935" marR="6935" marT="69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C000"/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Check</a:t>
                      </a:r>
                    </a:p>
                  </a:txBody>
                  <a:tcPr marL="6935" marR="6935" marT="69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C000"/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12692</a:t>
                      </a:r>
                    </a:p>
                  </a:txBody>
                  <a:tcPr marL="6935" marR="6935" marT="69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C000"/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AIDA ALASSAF</a:t>
                      </a:r>
                    </a:p>
                  </a:txBody>
                  <a:tcPr marL="6935" marR="6935" marT="69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C000"/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FOR BASKET BAL TRAINING SESSION FOTR2018</a:t>
                      </a:r>
                    </a:p>
                  </a:txBody>
                  <a:tcPr marL="6935" marR="6935" marT="69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C000"/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600.00  </a:t>
                      </a:r>
                    </a:p>
                  </a:txBody>
                  <a:tcPr marL="6935" marR="6935" marT="69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C000"/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159240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01/13/2019</a:t>
                      </a:r>
                    </a:p>
                  </a:txBody>
                  <a:tcPr marL="6935" marR="6935" marT="69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C000"/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Check</a:t>
                      </a:r>
                    </a:p>
                  </a:txBody>
                  <a:tcPr marL="6935" marR="6935" marT="69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C000"/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12698</a:t>
                      </a:r>
                    </a:p>
                  </a:txBody>
                  <a:tcPr marL="6935" marR="6935" marT="69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C000"/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TEJPAL SINGH</a:t>
                      </a:r>
                    </a:p>
                  </a:txBody>
                  <a:tcPr marL="6935" marR="6935" marT="69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C000"/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TRINER FEE FOR AIDA &amp; KHUSHWINDER SINGH</a:t>
                      </a:r>
                    </a:p>
                  </a:txBody>
                  <a:tcPr marL="6935" marR="6935" marT="69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C000"/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500.00  </a:t>
                      </a:r>
                    </a:p>
                  </a:txBody>
                  <a:tcPr marL="6935" marR="6935" marT="69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C000"/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246821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02/03/2019</a:t>
                      </a:r>
                    </a:p>
                  </a:txBody>
                  <a:tcPr marL="6935" marR="6935" marT="69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C000"/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Check</a:t>
                      </a:r>
                    </a:p>
                  </a:txBody>
                  <a:tcPr marL="6935" marR="6935" marT="69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C000"/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12766</a:t>
                      </a:r>
                    </a:p>
                  </a:txBody>
                  <a:tcPr marL="6935" marR="6935" marT="69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C000"/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NEW HAVEN UNIFIED SCHOOL DISTRICT</a:t>
                      </a:r>
                    </a:p>
                  </a:txBody>
                  <a:tcPr marL="6935" marR="6935" marT="69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C000"/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RENT FOR GROUNDS DEC 2018 FOR GROUNDS</a:t>
                      </a:r>
                    </a:p>
                  </a:txBody>
                  <a:tcPr marL="6935" marR="6935" marT="69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C000"/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1,243.47  </a:t>
                      </a:r>
                    </a:p>
                  </a:txBody>
                  <a:tcPr marL="6935" marR="6935" marT="69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C000"/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159240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02/03/2019</a:t>
                      </a:r>
                    </a:p>
                  </a:txBody>
                  <a:tcPr marL="6935" marR="6935" marT="69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C000"/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Check</a:t>
                      </a:r>
                    </a:p>
                  </a:txBody>
                  <a:tcPr marL="6935" marR="6935" marT="69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C000"/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12776</a:t>
                      </a:r>
                    </a:p>
                  </a:txBody>
                  <a:tcPr marL="6935" marR="6935" marT="69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C000"/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AIDA ALASSAF</a:t>
                      </a:r>
                    </a:p>
                  </a:txBody>
                  <a:tcPr marL="6935" marR="6935" marT="69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C000"/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FOR 3 SESSION OF JAN 2019</a:t>
                      </a:r>
                    </a:p>
                  </a:txBody>
                  <a:tcPr marL="6935" marR="6935" marT="69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C000"/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600.00  </a:t>
                      </a:r>
                    </a:p>
                  </a:txBody>
                  <a:tcPr marL="6935" marR="6935" marT="69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C000"/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159240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03/17/2019</a:t>
                      </a:r>
                    </a:p>
                  </a:txBody>
                  <a:tcPr marL="6935" marR="6935" marT="69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C000"/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Check</a:t>
                      </a:r>
                    </a:p>
                  </a:txBody>
                  <a:tcPr marL="6935" marR="6935" marT="69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C000"/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12850</a:t>
                      </a:r>
                    </a:p>
                  </a:txBody>
                  <a:tcPr marL="6935" marR="6935" marT="69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C000"/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AIDA ALASSAF</a:t>
                      </a:r>
                    </a:p>
                  </a:txBody>
                  <a:tcPr marL="6935" marR="6935" marT="69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C000"/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FOR 3 SESSION OF FEB 2019</a:t>
                      </a:r>
                    </a:p>
                  </a:txBody>
                  <a:tcPr marL="6935" marR="6935" marT="69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C000"/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200.00  </a:t>
                      </a:r>
                    </a:p>
                  </a:txBody>
                  <a:tcPr marL="6935" marR="6935" marT="69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C000"/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159240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03/31/2019</a:t>
                      </a:r>
                    </a:p>
                  </a:txBody>
                  <a:tcPr marL="6935" marR="6935" marT="69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C000"/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Check</a:t>
                      </a:r>
                    </a:p>
                  </a:txBody>
                  <a:tcPr marL="6935" marR="6935" marT="69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C000"/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12903</a:t>
                      </a:r>
                    </a:p>
                  </a:txBody>
                  <a:tcPr marL="6935" marR="6935" marT="69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C000"/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AIDA ALASSAF</a:t>
                      </a:r>
                    </a:p>
                  </a:txBody>
                  <a:tcPr marL="6935" marR="6935" marT="69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C000"/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Far basket ball training for the month of march</a:t>
                      </a:r>
                    </a:p>
                  </a:txBody>
                  <a:tcPr marL="6935" marR="6935" marT="69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C000"/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400.00  </a:t>
                      </a:r>
                    </a:p>
                  </a:txBody>
                  <a:tcPr marL="6935" marR="6935" marT="69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C000"/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159240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05/12/2019</a:t>
                      </a:r>
                    </a:p>
                  </a:txBody>
                  <a:tcPr marL="6935" marR="6935" marT="69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C000"/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Check</a:t>
                      </a:r>
                    </a:p>
                  </a:txBody>
                  <a:tcPr marL="6935" marR="6935" marT="69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C000"/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13010</a:t>
                      </a:r>
                    </a:p>
                  </a:txBody>
                  <a:tcPr marL="6935" marR="6935" marT="69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C000"/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AIDA ALASSAF</a:t>
                      </a:r>
                    </a:p>
                  </a:txBody>
                  <a:tcPr marL="6935" marR="6935" marT="69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C000"/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for 3 sessions  for basket ball</a:t>
                      </a:r>
                    </a:p>
                  </a:txBody>
                  <a:tcPr marL="6935" marR="6935" marT="69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C000"/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600.00  </a:t>
                      </a:r>
                    </a:p>
                  </a:txBody>
                  <a:tcPr marL="6935" marR="6935" marT="69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C000"/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159240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06/16/2019</a:t>
                      </a:r>
                    </a:p>
                  </a:txBody>
                  <a:tcPr marL="6935" marR="6935" marT="69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C000"/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Check</a:t>
                      </a:r>
                    </a:p>
                  </a:txBody>
                  <a:tcPr marL="6935" marR="6935" marT="69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C000"/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13094</a:t>
                      </a:r>
                    </a:p>
                  </a:txBody>
                  <a:tcPr marL="6935" marR="6935" marT="69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C000"/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AIDA ALASSAF</a:t>
                      </a:r>
                    </a:p>
                  </a:txBody>
                  <a:tcPr marL="6935" marR="6935" marT="69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C000"/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3 SESSION FOR MONTH OF MAY 2019</a:t>
                      </a:r>
                    </a:p>
                  </a:txBody>
                  <a:tcPr marL="6935" marR="6935" marT="69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C000"/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600.00  </a:t>
                      </a:r>
                    </a:p>
                  </a:txBody>
                  <a:tcPr marL="6935" marR="6935" marT="69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C000"/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159240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07/14/2019</a:t>
                      </a:r>
                    </a:p>
                  </a:txBody>
                  <a:tcPr marL="6935" marR="6935" marT="69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C000"/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Check</a:t>
                      </a:r>
                    </a:p>
                  </a:txBody>
                  <a:tcPr marL="6935" marR="6935" marT="69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C000"/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13168</a:t>
                      </a:r>
                    </a:p>
                  </a:txBody>
                  <a:tcPr marL="6935" marR="6935" marT="69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C000"/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AIDA ALASSAF</a:t>
                      </a:r>
                    </a:p>
                  </a:txBody>
                  <a:tcPr marL="6935" marR="6935" marT="69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C000"/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3 SESSION FOR MONTH OF JUNE 2019</a:t>
                      </a:r>
                    </a:p>
                  </a:txBody>
                  <a:tcPr marL="6935" marR="6935" marT="69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C000"/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600.00  </a:t>
                      </a:r>
                    </a:p>
                  </a:txBody>
                  <a:tcPr marL="6935" marR="6935" marT="69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C000"/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246821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08/11/2019</a:t>
                      </a:r>
                    </a:p>
                  </a:txBody>
                  <a:tcPr marL="6935" marR="6935" marT="69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C000"/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Check</a:t>
                      </a:r>
                    </a:p>
                  </a:txBody>
                  <a:tcPr marL="6935" marR="6935" marT="69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C000"/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13268</a:t>
                      </a:r>
                    </a:p>
                  </a:txBody>
                  <a:tcPr marL="6935" marR="6935" marT="69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C000"/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YOUNG KINGS FOUNDATION</a:t>
                      </a:r>
                    </a:p>
                  </a:txBody>
                  <a:tcPr marL="6935" marR="6935" marT="69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C000"/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PAID AS PER APPROVED BY ALL SC MEMEBERS BY EMAIL FOR SPORTS  IN GSF</a:t>
                      </a:r>
                    </a:p>
                  </a:txBody>
                  <a:tcPr marL="6935" marR="6935" marT="69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C000"/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1,000.00  </a:t>
                      </a:r>
                    </a:p>
                  </a:txBody>
                  <a:tcPr marL="6935" marR="6935" marT="69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C000"/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246821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08/11/2019</a:t>
                      </a:r>
                    </a:p>
                  </a:txBody>
                  <a:tcPr marL="6935" marR="6935" marT="69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C000"/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Check</a:t>
                      </a:r>
                    </a:p>
                  </a:txBody>
                  <a:tcPr marL="6935" marR="6935" marT="69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C000"/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13265</a:t>
                      </a:r>
                    </a:p>
                  </a:txBody>
                  <a:tcPr marL="6935" marR="6935" marT="69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C000"/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TEJPAL SINGH</a:t>
                      </a:r>
                    </a:p>
                  </a:txBody>
                  <a:tcPr marL="6935" marR="6935" marT="69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C000"/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REIMBURSEMENT OF EXP FOR SPORTS ACTIVTIES AS PER CLAIM FORM SUBMITTED</a:t>
                      </a:r>
                    </a:p>
                  </a:txBody>
                  <a:tcPr marL="6935" marR="6935" marT="69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C000"/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343.98  </a:t>
                      </a:r>
                    </a:p>
                  </a:txBody>
                  <a:tcPr marL="6935" marR="6935" marT="69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C000"/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159240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09/08/2019</a:t>
                      </a:r>
                    </a:p>
                  </a:txBody>
                  <a:tcPr marL="6935" marR="6935" marT="69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C000"/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Check</a:t>
                      </a:r>
                    </a:p>
                  </a:txBody>
                  <a:tcPr marL="6935" marR="6935" marT="69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C000"/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13328</a:t>
                      </a:r>
                    </a:p>
                  </a:txBody>
                  <a:tcPr marL="6935" marR="6935" marT="69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C000"/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TEJPAL SINGH</a:t>
                      </a:r>
                    </a:p>
                  </a:txBody>
                  <a:tcPr marL="6935" marR="6935" marT="69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C000"/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REIMBURSEMENT FOR SPORTS STUFF</a:t>
                      </a:r>
                    </a:p>
                  </a:txBody>
                  <a:tcPr marL="6935" marR="6935" marT="69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C000"/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175.56  </a:t>
                      </a:r>
                    </a:p>
                  </a:txBody>
                  <a:tcPr marL="6935" marR="6935" marT="69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C000"/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159240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09/08/2019</a:t>
                      </a:r>
                    </a:p>
                  </a:txBody>
                  <a:tcPr marL="6935" marR="6935" marT="69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C000"/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Check</a:t>
                      </a:r>
                    </a:p>
                  </a:txBody>
                  <a:tcPr marL="6935" marR="6935" marT="69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C000"/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13330</a:t>
                      </a:r>
                    </a:p>
                  </a:txBody>
                  <a:tcPr marL="6935" marR="6935" marT="69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C000"/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Kamal Jit Singh</a:t>
                      </a:r>
                    </a:p>
                  </a:txBody>
                  <a:tcPr marL="6935" marR="6935" marT="69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C000"/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REIMBURSEMENT OF EXP FOR SPOTRS</a:t>
                      </a:r>
                    </a:p>
                  </a:txBody>
                  <a:tcPr marL="6935" marR="6935" marT="69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C000"/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94.71  </a:t>
                      </a:r>
                    </a:p>
                  </a:txBody>
                  <a:tcPr marL="6935" marR="6935" marT="69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C000"/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159240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09/08/2019</a:t>
                      </a:r>
                    </a:p>
                  </a:txBody>
                  <a:tcPr marL="6935" marR="6935" marT="69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C000"/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Check</a:t>
                      </a:r>
                    </a:p>
                  </a:txBody>
                  <a:tcPr marL="6935" marR="6935" marT="69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C000"/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13332</a:t>
                      </a:r>
                    </a:p>
                  </a:txBody>
                  <a:tcPr marL="6935" marR="6935" marT="69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C000"/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AIDA ALASSAF</a:t>
                      </a:r>
                    </a:p>
                  </a:txBody>
                  <a:tcPr marL="6935" marR="6935" marT="69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C000"/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COMP ENSATION FOR BASEBALL COACH</a:t>
                      </a:r>
                    </a:p>
                  </a:txBody>
                  <a:tcPr marL="6935" marR="6935" marT="69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C000"/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600.00  </a:t>
                      </a:r>
                    </a:p>
                  </a:txBody>
                  <a:tcPr marL="6935" marR="6935" marT="69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C000"/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246821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09/08/2019</a:t>
                      </a:r>
                    </a:p>
                  </a:txBody>
                  <a:tcPr marL="6935" marR="6935" marT="69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C000"/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Check</a:t>
                      </a:r>
                    </a:p>
                  </a:txBody>
                  <a:tcPr marL="6935" marR="6935" marT="69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C000"/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13333</a:t>
                      </a:r>
                    </a:p>
                  </a:txBody>
                  <a:tcPr marL="6935" marR="6935" marT="69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C000"/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NEW HAVEN UNIFIED SCHOOL DISTRICT</a:t>
                      </a:r>
                    </a:p>
                  </a:txBody>
                  <a:tcPr marL="6935" marR="6935" marT="69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C000"/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RENT FOR USE OF GROUNDS</a:t>
                      </a:r>
                    </a:p>
                  </a:txBody>
                  <a:tcPr marL="6935" marR="6935" marT="69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C000"/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368.00  </a:t>
                      </a:r>
                    </a:p>
                  </a:txBody>
                  <a:tcPr marL="6935" marR="6935" marT="69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C000"/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159240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35" marR="6935" marT="69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C000"/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35" marR="6935" marT="69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C000"/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35" marR="6935" marT="69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C000"/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35" marR="6935" marT="69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C000"/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35" marR="6935" marT="69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C000"/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$     16,680.17  </a:t>
                      </a:r>
                    </a:p>
                  </a:txBody>
                  <a:tcPr marL="6935" marR="6935" marT="69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C000"/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159240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35" marR="6935" marT="69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C000"/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 Card</a:t>
                      </a:r>
                    </a:p>
                  </a:txBody>
                  <a:tcPr marL="6935" marR="6935" marT="69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C000"/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35" marR="6935" marT="69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C000"/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35" marR="6935" marT="69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C000"/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Insurance for Sports paid on June 6, 2019</a:t>
                      </a:r>
                    </a:p>
                  </a:txBody>
                  <a:tcPr marL="6935" marR="6935" marT="69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C000"/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$          625.20  </a:t>
                      </a:r>
                    </a:p>
                  </a:txBody>
                  <a:tcPr marL="6935" marR="6935" marT="69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C000"/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159240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35" marR="6935" marT="69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C000"/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35" marR="6935" marT="69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C000"/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35" marR="6935" marT="69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C000"/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35" marR="6935" marT="69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C000"/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35" marR="6935" marT="69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C000"/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$     17,305.37  </a:t>
                      </a:r>
                    </a:p>
                  </a:txBody>
                  <a:tcPr marL="6935" marR="6935" marT="69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C000"/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BF5"/>
        </a:solidFill>
        <a:effectLst/>
      </p:bgPr>
    </p:bg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 txBox="1">
            <a:spLocks noGrp="1"/>
          </p:cNvSpPr>
          <p:nvPr>
            <p:ph type="body" idx="1"/>
          </p:nvPr>
        </p:nvSpPr>
        <p:spPr>
          <a:xfrm>
            <a:off x="0" y="1079500"/>
            <a:ext cx="9144000" cy="5778600"/>
          </a:xfrm>
          <a:prstGeom prst="rect">
            <a:avLst/>
          </a:prstGeom>
          <a:noFill/>
          <a:ln w="1143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rtl="0">
              <a:lnSpc>
                <a:spcPct val="80000"/>
              </a:lnSpc>
              <a:spcBef>
                <a:spcPts val="1440"/>
              </a:spcBef>
              <a:spcAft>
                <a:spcPts val="0"/>
              </a:spcAft>
              <a:buFont typeface="Wingdings" pitchFamily="2" charset="2"/>
              <a:buChar char="Ø"/>
            </a:pPr>
            <a:endParaRPr lang="en-US" sz="3200" b="1" dirty="0">
              <a:solidFill>
                <a:srgbClr val="000000"/>
              </a:solidFill>
              <a:latin typeface="Gentium Basic"/>
              <a:ea typeface="Gentium Basic"/>
              <a:cs typeface="Gentium Basic"/>
              <a:sym typeface="Gentium Basic"/>
            </a:endParaRPr>
          </a:p>
          <a:p>
            <a:pPr marL="0" marR="0" lvl="0" indent="0" rtl="0">
              <a:lnSpc>
                <a:spcPct val="80000"/>
              </a:lnSpc>
              <a:spcBef>
                <a:spcPts val="1440"/>
              </a:spcBef>
              <a:spcAft>
                <a:spcPts val="0"/>
              </a:spcAft>
              <a:buNone/>
            </a:pPr>
            <a:endParaRPr sz="3600" b="1" dirty="0">
              <a:solidFill>
                <a:srgbClr val="000000"/>
              </a:solidFill>
              <a:latin typeface="Gentium Basic"/>
              <a:ea typeface="Gentium Basic"/>
              <a:cs typeface="Gentium Basic"/>
              <a:sym typeface="Gentium Basic"/>
            </a:endParaRPr>
          </a:p>
          <a:p>
            <a:pPr marL="0" marR="0" lvl="0" indent="0" algn="just" rtl="0">
              <a:lnSpc>
                <a:spcPct val="80000"/>
              </a:lnSpc>
              <a:spcBef>
                <a:spcPts val="1440"/>
              </a:spcBef>
              <a:spcAft>
                <a:spcPts val="0"/>
              </a:spcAft>
              <a:buNone/>
            </a:pPr>
            <a:endParaRPr sz="3600" b="1" dirty="0">
              <a:solidFill>
                <a:srgbClr val="000000"/>
              </a:solidFill>
              <a:latin typeface="Gentium Basic"/>
              <a:ea typeface="Gentium Basic"/>
              <a:cs typeface="Gentium Basic"/>
              <a:sym typeface="Gentium Basic"/>
            </a:endParaRPr>
          </a:p>
          <a:p>
            <a:pPr marL="274320" marR="0" lvl="0" indent="-274320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Noto Sans Symbols"/>
              <a:buNone/>
            </a:pPr>
            <a:endParaRPr sz="3000" b="0" i="0" u="none" strike="noStrike" cap="none" dirty="0">
              <a:solidFill>
                <a:schemeClr val="lt1"/>
              </a:solidFill>
              <a:latin typeface="Gentium Basic"/>
              <a:ea typeface="Gentium Basic"/>
              <a:cs typeface="Gentium Basic"/>
              <a:sym typeface="Gentium Basic"/>
            </a:endParaRPr>
          </a:p>
          <a:p>
            <a:pPr marL="274320" marR="0" lvl="0" indent="-274320" algn="l" rtl="0">
              <a:lnSpc>
                <a:spcPct val="80000"/>
              </a:lnSpc>
              <a:spcBef>
                <a:spcPts val="600"/>
              </a:spcBef>
              <a:buClr>
                <a:schemeClr val="accent3"/>
              </a:buClr>
              <a:buSzPct val="95000"/>
              <a:buFont typeface="Noto Sans Symbols"/>
              <a:buNone/>
            </a:pPr>
            <a:endParaRPr sz="3000" b="0" i="0" u="none" strike="noStrike" cap="none" dirty="0">
              <a:solidFill>
                <a:schemeClr val="lt1"/>
              </a:solidFill>
              <a:latin typeface="Gentium Basic"/>
              <a:ea typeface="Gentium Basic"/>
              <a:cs typeface="Gentium Basic"/>
              <a:sym typeface="Gentium Basic"/>
            </a:endParaRPr>
          </a:p>
        </p:txBody>
      </p:sp>
      <p:sp>
        <p:nvSpPr>
          <p:cNvPr id="137" name="Shape 137"/>
          <p:cNvSpPr txBox="1">
            <a:spLocks noGrp="1"/>
          </p:cNvSpPr>
          <p:nvPr>
            <p:ph type="sldNum" idx="12"/>
          </p:nvPr>
        </p:nvSpPr>
        <p:spPr>
          <a:xfrm>
            <a:off x="7924800" y="6356350"/>
            <a:ext cx="762000" cy="3651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>
                <a:solidFill>
                  <a:srgbClr val="D0E9ED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t>10</a:t>
            </a:fld>
            <a:endParaRPr lang="en-US" sz="1200">
              <a:solidFill>
                <a:srgbClr val="D0E9E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Shape 138"/>
          <p:cNvSpPr/>
          <p:nvPr/>
        </p:nvSpPr>
        <p:spPr>
          <a:xfrm>
            <a:off x="0" y="0"/>
            <a:ext cx="9144000" cy="1041300"/>
          </a:xfrm>
          <a:prstGeom prst="rect">
            <a:avLst/>
          </a:prstGeom>
          <a:solidFill>
            <a:srgbClr val="FFFBF5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 algn="ctr">
              <a:buSzPct val="25000"/>
            </a:pPr>
            <a:r>
              <a:rPr lang="en-US" sz="3200" b="1" dirty="0" smtClean="0">
                <a:solidFill>
                  <a:srgbClr val="181CC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SPORTS ACADEMY CHECKS</a:t>
            </a:r>
            <a:endParaRPr lang="en-US" sz="3200" b="1" dirty="0">
              <a:solidFill>
                <a:srgbClr val="181CC7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39" name="Shape 139" descr="Fremont Gurdwara Logo.tif"/>
          <p:cNvPicPr preferRelativeResize="0"/>
          <p:nvPr/>
        </p:nvPicPr>
        <p:blipFill rotWithShape="1">
          <a:blip r:embed="rId3">
            <a:alphaModFix/>
          </a:blip>
          <a:srcRect t="1181" b="1171"/>
          <a:stretch/>
        </p:blipFill>
        <p:spPr>
          <a:xfrm>
            <a:off x="1587" y="1"/>
            <a:ext cx="1725600" cy="1003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Shape 140" descr="Fremont Gurdwara Logo.tif"/>
          <p:cNvPicPr preferRelativeResize="0"/>
          <p:nvPr/>
        </p:nvPicPr>
        <p:blipFill rotWithShape="1">
          <a:blip r:embed="rId3">
            <a:alphaModFix/>
          </a:blip>
          <a:srcRect t="1181" b="1171"/>
          <a:stretch/>
        </p:blipFill>
        <p:spPr>
          <a:xfrm>
            <a:off x="7418388" y="0"/>
            <a:ext cx="1725600" cy="1003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146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90800" y="1219200"/>
            <a:ext cx="3962400" cy="2000250"/>
          </a:xfrm>
          <a:prstGeom prst="rect">
            <a:avLst/>
          </a:prstGeom>
          <a:noFill/>
        </p:spPr>
      </p:pic>
      <p:pic>
        <p:nvPicPr>
          <p:cNvPr id="6145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43200" y="3657600"/>
            <a:ext cx="4010025" cy="1743075"/>
          </a:xfrm>
          <a:prstGeom prst="rect">
            <a:avLst/>
          </a:prstGeom>
          <a:noFill/>
        </p:spPr>
      </p:pic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0" y="24574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BF5"/>
        </a:solidFill>
        <a:effectLst/>
      </p:bgPr>
    </p:bg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 txBox="1">
            <a:spLocks noGrp="1"/>
          </p:cNvSpPr>
          <p:nvPr>
            <p:ph type="body" idx="1"/>
          </p:nvPr>
        </p:nvSpPr>
        <p:spPr>
          <a:xfrm>
            <a:off x="0" y="1079500"/>
            <a:ext cx="9144000" cy="5778600"/>
          </a:xfrm>
          <a:prstGeom prst="rect">
            <a:avLst/>
          </a:prstGeom>
          <a:noFill/>
          <a:ln w="1143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rtl="0">
              <a:lnSpc>
                <a:spcPct val="80000"/>
              </a:lnSpc>
              <a:spcBef>
                <a:spcPts val="1440"/>
              </a:spcBef>
              <a:spcAft>
                <a:spcPts val="0"/>
              </a:spcAft>
              <a:buFont typeface="Wingdings" pitchFamily="2" charset="2"/>
              <a:buChar char="Ø"/>
            </a:pPr>
            <a:endParaRPr lang="en-US" sz="3200" b="1" dirty="0">
              <a:solidFill>
                <a:srgbClr val="000000"/>
              </a:solidFill>
              <a:latin typeface="Gentium Basic"/>
              <a:ea typeface="Gentium Basic"/>
              <a:cs typeface="Gentium Basic"/>
              <a:sym typeface="Gentium Basic"/>
            </a:endParaRPr>
          </a:p>
          <a:p>
            <a:pPr marL="0" marR="0" lvl="0" indent="0" rtl="0">
              <a:lnSpc>
                <a:spcPct val="80000"/>
              </a:lnSpc>
              <a:spcBef>
                <a:spcPts val="1440"/>
              </a:spcBef>
              <a:spcAft>
                <a:spcPts val="0"/>
              </a:spcAft>
              <a:buNone/>
            </a:pPr>
            <a:endParaRPr sz="3600" b="1" dirty="0">
              <a:solidFill>
                <a:srgbClr val="000000"/>
              </a:solidFill>
              <a:latin typeface="Gentium Basic"/>
              <a:ea typeface="Gentium Basic"/>
              <a:cs typeface="Gentium Basic"/>
              <a:sym typeface="Gentium Basic"/>
            </a:endParaRPr>
          </a:p>
          <a:p>
            <a:pPr marL="0" marR="0" lvl="0" indent="0" algn="just" rtl="0">
              <a:lnSpc>
                <a:spcPct val="80000"/>
              </a:lnSpc>
              <a:spcBef>
                <a:spcPts val="1440"/>
              </a:spcBef>
              <a:spcAft>
                <a:spcPts val="0"/>
              </a:spcAft>
              <a:buNone/>
            </a:pPr>
            <a:endParaRPr sz="3600" b="1" dirty="0">
              <a:solidFill>
                <a:srgbClr val="000000"/>
              </a:solidFill>
              <a:latin typeface="Gentium Basic"/>
              <a:ea typeface="Gentium Basic"/>
              <a:cs typeface="Gentium Basic"/>
              <a:sym typeface="Gentium Basic"/>
            </a:endParaRPr>
          </a:p>
          <a:p>
            <a:pPr marL="274320" marR="0" lvl="0" indent="-274320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Noto Sans Symbols"/>
              <a:buNone/>
            </a:pPr>
            <a:endParaRPr sz="3000" b="0" i="0" u="none" strike="noStrike" cap="none" dirty="0">
              <a:solidFill>
                <a:schemeClr val="lt1"/>
              </a:solidFill>
              <a:latin typeface="Gentium Basic"/>
              <a:ea typeface="Gentium Basic"/>
              <a:cs typeface="Gentium Basic"/>
              <a:sym typeface="Gentium Basic"/>
            </a:endParaRPr>
          </a:p>
          <a:p>
            <a:pPr marL="274320" marR="0" lvl="0" indent="-274320" algn="l" rtl="0">
              <a:lnSpc>
                <a:spcPct val="80000"/>
              </a:lnSpc>
              <a:spcBef>
                <a:spcPts val="600"/>
              </a:spcBef>
              <a:buClr>
                <a:schemeClr val="accent3"/>
              </a:buClr>
              <a:buSzPct val="95000"/>
              <a:buFont typeface="Noto Sans Symbols"/>
              <a:buNone/>
            </a:pPr>
            <a:endParaRPr sz="3000" b="0" i="0" u="none" strike="noStrike" cap="none" dirty="0">
              <a:solidFill>
                <a:schemeClr val="lt1"/>
              </a:solidFill>
              <a:latin typeface="Gentium Basic"/>
              <a:ea typeface="Gentium Basic"/>
              <a:cs typeface="Gentium Basic"/>
              <a:sym typeface="Gentium Basic"/>
            </a:endParaRPr>
          </a:p>
        </p:txBody>
      </p:sp>
      <p:sp>
        <p:nvSpPr>
          <p:cNvPr id="137" name="Shape 137"/>
          <p:cNvSpPr txBox="1">
            <a:spLocks noGrp="1"/>
          </p:cNvSpPr>
          <p:nvPr>
            <p:ph type="sldNum" idx="12"/>
          </p:nvPr>
        </p:nvSpPr>
        <p:spPr>
          <a:xfrm>
            <a:off x="7924800" y="6356350"/>
            <a:ext cx="762000" cy="3651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>
                <a:solidFill>
                  <a:srgbClr val="D0E9ED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t>11</a:t>
            </a:fld>
            <a:endParaRPr lang="en-US" sz="1200">
              <a:solidFill>
                <a:srgbClr val="D0E9E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Shape 138"/>
          <p:cNvSpPr/>
          <p:nvPr/>
        </p:nvSpPr>
        <p:spPr>
          <a:xfrm>
            <a:off x="0" y="0"/>
            <a:ext cx="9144000" cy="1041300"/>
          </a:xfrm>
          <a:prstGeom prst="rect">
            <a:avLst/>
          </a:prstGeom>
          <a:solidFill>
            <a:srgbClr val="FFFBF5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 algn="ctr">
              <a:buSzPct val="25000"/>
            </a:pPr>
            <a:r>
              <a:rPr lang="en-US" sz="3200" b="1" dirty="0" smtClean="0">
                <a:solidFill>
                  <a:srgbClr val="181CC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SPORTS ACADEMY CHECKS</a:t>
            </a:r>
            <a:endParaRPr lang="en-US" sz="3200" b="1" dirty="0">
              <a:solidFill>
                <a:srgbClr val="181CC7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39" name="Shape 139" descr="Fremont Gurdwara Logo.tif"/>
          <p:cNvPicPr preferRelativeResize="0"/>
          <p:nvPr/>
        </p:nvPicPr>
        <p:blipFill rotWithShape="1">
          <a:blip r:embed="rId3">
            <a:alphaModFix/>
          </a:blip>
          <a:srcRect t="1181" b="1171"/>
          <a:stretch/>
        </p:blipFill>
        <p:spPr>
          <a:xfrm>
            <a:off x="1587" y="1"/>
            <a:ext cx="1725600" cy="1003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Shape 140" descr="Fremont Gurdwara Logo.tif"/>
          <p:cNvPicPr preferRelativeResize="0"/>
          <p:nvPr/>
        </p:nvPicPr>
        <p:blipFill rotWithShape="1">
          <a:blip r:embed="rId3">
            <a:alphaModFix/>
          </a:blip>
          <a:srcRect t="1181" b="1171"/>
          <a:stretch/>
        </p:blipFill>
        <p:spPr>
          <a:xfrm>
            <a:off x="7418388" y="0"/>
            <a:ext cx="1725600" cy="1003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14600" y="1676400"/>
            <a:ext cx="4114800" cy="18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667000" y="4419600"/>
            <a:ext cx="3752850" cy="173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BF5"/>
        </a:solidFill>
        <a:effectLst/>
      </p:bgPr>
    </p:bg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 txBox="1">
            <a:spLocks noGrp="1"/>
          </p:cNvSpPr>
          <p:nvPr>
            <p:ph type="body" idx="1"/>
          </p:nvPr>
        </p:nvSpPr>
        <p:spPr>
          <a:xfrm>
            <a:off x="0" y="1079500"/>
            <a:ext cx="9144000" cy="5778600"/>
          </a:xfrm>
          <a:prstGeom prst="rect">
            <a:avLst/>
          </a:prstGeom>
          <a:noFill/>
          <a:ln w="1143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rtl="0">
              <a:lnSpc>
                <a:spcPct val="80000"/>
              </a:lnSpc>
              <a:spcBef>
                <a:spcPts val="1440"/>
              </a:spcBef>
              <a:spcAft>
                <a:spcPts val="0"/>
              </a:spcAft>
              <a:buFont typeface="Wingdings" pitchFamily="2" charset="2"/>
              <a:buChar char="Ø"/>
            </a:pPr>
            <a:endParaRPr lang="en-US" sz="3200" b="1" dirty="0">
              <a:solidFill>
                <a:srgbClr val="000000"/>
              </a:solidFill>
              <a:latin typeface="Gentium Basic"/>
              <a:ea typeface="Gentium Basic"/>
              <a:cs typeface="Gentium Basic"/>
              <a:sym typeface="Gentium Basic"/>
            </a:endParaRPr>
          </a:p>
          <a:p>
            <a:pPr marL="0" marR="0" lvl="0" indent="0" rtl="0">
              <a:lnSpc>
                <a:spcPct val="80000"/>
              </a:lnSpc>
              <a:spcBef>
                <a:spcPts val="1440"/>
              </a:spcBef>
              <a:spcAft>
                <a:spcPts val="0"/>
              </a:spcAft>
              <a:buNone/>
            </a:pPr>
            <a:endParaRPr sz="3600" b="1" dirty="0">
              <a:solidFill>
                <a:srgbClr val="000000"/>
              </a:solidFill>
              <a:latin typeface="Gentium Basic"/>
              <a:ea typeface="Gentium Basic"/>
              <a:cs typeface="Gentium Basic"/>
              <a:sym typeface="Gentium Basic"/>
            </a:endParaRPr>
          </a:p>
          <a:p>
            <a:pPr marL="0" marR="0" lvl="0" indent="0" algn="just" rtl="0">
              <a:lnSpc>
                <a:spcPct val="80000"/>
              </a:lnSpc>
              <a:spcBef>
                <a:spcPts val="1440"/>
              </a:spcBef>
              <a:spcAft>
                <a:spcPts val="0"/>
              </a:spcAft>
              <a:buNone/>
            </a:pPr>
            <a:endParaRPr sz="3600" b="1" dirty="0">
              <a:solidFill>
                <a:srgbClr val="000000"/>
              </a:solidFill>
              <a:latin typeface="Gentium Basic"/>
              <a:ea typeface="Gentium Basic"/>
              <a:cs typeface="Gentium Basic"/>
              <a:sym typeface="Gentium Basic"/>
            </a:endParaRPr>
          </a:p>
          <a:p>
            <a:pPr marL="274320" marR="0" lvl="0" indent="-274320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Noto Sans Symbols"/>
              <a:buNone/>
            </a:pPr>
            <a:endParaRPr sz="3000" b="0" i="0" u="none" strike="noStrike" cap="none" dirty="0">
              <a:solidFill>
                <a:schemeClr val="lt1"/>
              </a:solidFill>
              <a:latin typeface="Gentium Basic"/>
              <a:ea typeface="Gentium Basic"/>
              <a:cs typeface="Gentium Basic"/>
              <a:sym typeface="Gentium Basic"/>
            </a:endParaRPr>
          </a:p>
          <a:p>
            <a:pPr marL="274320" marR="0" lvl="0" indent="-274320" algn="l" rtl="0">
              <a:lnSpc>
                <a:spcPct val="80000"/>
              </a:lnSpc>
              <a:spcBef>
                <a:spcPts val="600"/>
              </a:spcBef>
              <a:buClr>
                <a:schemeClr val="accent3"/>
              </a:buClr>
              <a:buSzPct val="95000"/>
              <a:buFont typeface="Noto Sans Symbols"/>
              <a:buNone/>
            </a:pPr>
            <a:endParaRPr sz="3000" b="0" i="0" u="none" strike="noStrike" cap="none" dirty="0">
              <a:solidFill>
                <a:schemeClr val="lt1"/>
              </a:solidFill>
              <a:latin typeface="Gentium Basic"/>
              <a:ea typeface="Gentium Basic"/>
              <a:cs typeface="Gentium Basic"/>
              <a:sym typeface="Gentium Basic"/>
            </a:endParaRPr>
          </a:p>
        </p:txBody>
      </p:sp>
      <p:sp>
        <p:nvSpPr>
          <p:cNvPr id="137" name="Shape 137"/>
          <p:cNvSpPr txBox="1">
            <a:spLocks noGrp="1"/>
          </p:cNvSpPr>
          <p:nvPr>
            <p:ph type="sldNum" idx="12"/>
          </p:nvPr>
        </p:nvSpPr>
        <p:spPr>
          <a:xfrm>
            <a:off x="7924800" y="6356350"/>
            <a:ext cx="762000" cy="3651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>
                <a:solidFill>
                  <a:srgbClr val="D0E9ED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t>2</a:t>
            </a:fld>
            <a:endParaRPr lang="en-US" sz="1200">
              <a:solidFill>
                <a:srgbClr val="D0E9E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Shape 138"/>
          <p:cNvSpPr/>
          <p:nvPr/>
        </p:nvSpPr>
        <p:spPr>
          <a:xfrm>
            <a:off x="0" y="0"/>
            <a:ext cx="9144000" cy="1041300"/>
          </a:xfrm>
          <a:prstGeom prst="rect">
            <a:avLst/>
          </a:prstGeom>
          <a:solidFill>
            <a:srgbClr val="FFFBF5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 algn="ctr">
              <a:buSzPct val="25000"/>
            </a:pPr>
            <a:r>
              <a:rPr lang="en-US" sz="3200" b="1" dirty="0" smtClean="0">
                <a:solidFill>
                  <a:srgbClr val="181CC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SPORTS ACADEMY CHECKS</a:t>
            </a:r>
            <a:endParaRPr lang="en-US" sz="3200" b="1" dirty="0">
              <a:solidFill>
                <a:srgbClr val="181CC7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39" name="Shape 139" descr="Fremont Gurdwara Logo.tif"/>
          <p:cNvPicPr preferRelativeResize="0"/>
          <p:nvPr/>
        </p:nvPicPr>
        <p:blipFill rotWithShape="1">
          <a:blip r:embed="rId3">
            <a:alphaModFix/>
          </a:blip>
          <a:srcRect t="1181" b="1171"/>
          <a:stretch/>
        </p:blipFill>
        <p:spPr>
          <a:xfrm>
            <a:off x="1587" y="1"/>
            <a:ext cx="1725600" cy="1003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Shape 140" descr="Fremont Gurdwara Logo.tif"/>
          <p:cNvPicPr preferRelativeResize="0"/>
          <p:nvPr/>
        </p:nvPicPr>
        <p:blipFill rotWithShape="1">
          <a:blip r:embed="rId3">
            <a:alphaModFix/>
          </a:blip>
          <a:srcRect t="1181" b="1171"/>
          <a:stretch/>
        </p:blipFill>
        <p:spPr>
          <a:xfrm>
            <a:off x="7418388" y="0"/>
            <a:ext cx="1725600" cy="1003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81200" y="1600200"/>
            <a:ext cx="4524375" cy="1876425"/>
          </a:xfrm>
          <a:prstGeom prst="rect">
            <a:avLst/>
          </a:prstGeom>
          <a:noFill/>
        </p:spPr>
      </p:pic>
      <p:pic>
        <p:nvPicPr>
          <p:cNvPr id="10241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09800" y="3733800"/>
            <a:ext cx="4200525" cy="1914525"/>
          </a:xfrm>
          <a:prstGeom prst="rect">
            <a:avLst/>
          </a:prstGeom>
          <a:noFill/>
        </p:spPr>
      </p:pic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0" y="23336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BF5"/>
        </a:solidFill>
        <a:effectLst/>
      </p:bgPr>
    </p:bg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 txBox="1">
            <a:spLocks noGrp="1"/>
          </p:cNvSpPr>
          <p:nvPr>
            <p:ph type="body" idx="1"/>
          </p:nvPr>
        </p:nvSpPr>
        <p:spPr>
          <a:xfrm>
            <a:off x="0" y="1079500"/>
            <a:ext cx="9144000" cy="5778600"/>
          </a:xfrm>
          <a:prstGeom prst="rect">
            <a:avLst/>
          </a:prstGeom>
          <a:noFill/>
          <a:ln w="1143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rtl="0">
              <a:lnSpc>
                <a:spcPct val="80000"/>
              </a:lnSpc>
              <a:spcBef>
                <a:spcPts val="1440"/>
              </a:spcBef>
              <a:spcAft>
                <a:spcPts val="0"/>
              </a:spcAft>
              <a:buFont typeface="Wingdings" pitchFamily="2" charset="2"/>
              <a:buChar char="Ø"/>
            </a:pPr>
            <a:endParaRPr lang="en-US" sz="3200" b="1" dirty="0">
              <a:solidFill>
                <a:srgbClr val="000000"/>
              </a:solidFill>
              <a:latin typeface="Gentium Basic"/>
              <a:ea typeface="Gentium Basic"/>
              <a:cs typeface="Gentium Basic"/>
              <a:sym typeface="Gentium Basic"/>
            </a:endParaRPr>
          </a:p>
          <a:p>
            <a:pPr marL="0" marR="0" lvl="0" indent="0" rtl="0">
              <a:lnSpc>
                <a:spcPct val="80000"/>
              </a:lnSpc>
              <a:spcBef>
                <a:spcPts val="1440"/>
              </a:spcBef>
              <a:spcAft>
                <a:spcPts val="0"/>
              </a:spcAft>
              <a:buNone/>
            </a:pPr>
            <a:endParaRPr sz="3600" b="1" dirty="0">
              <a:solidFill>
                <a:srgbClr val="000000"/>
              </a:solidFill>
              <a:latin typeface="Gentium Basic"/>
              <a:ea typeface="Gentium Basic"/>
              <a:cs typeface="Gentium Basic"/>
              <a:sym typeface="Gentium Basic"/>
            </a:endParaRPr>
          </a:p>
          <a:p>
            <a:pPr marL="0" marR="0" lvl="0" indent="0" algn="just" rtl="0">
              <a:lnSpc>
                <a:spcPct val="80000"/>
              </a:lnSpc>
              <a:spcBef>
                <a:spcPts val="1440"/>
              </a:spcBef>
              <a:spcAft>
                <a:spcPts val="0"/>
              </a:spcAft>
              <a:buNone/>
            </a:pPr>
            <a:endParaRPr sz="3600" b="1" dirty="0">
              <a:solidFill>
                <a:srgbClr val="000000"/>
              </a:solidFill>
              <a:latin typeface="Gentium Basic"/>
              <a:ea typeface="Gentium Basic"/>
              <a:cs typeface="Gentium Basic"/>
              <a:sym typeface="Gentium Basic"/>
            </a:endParaRPr>
          </a:p>
          <a:p>
            <a:pPr marL="274320" marR="0" lvl="0" indent="-274320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Noto Sans Symbols"/>
              <a:buNone/>
            </a:pPr>
            <a:endParaRPr sz="3000" b="0" i="0" u="none" strike="noStrike" cap="none" dirty="0">
              <a:solidFill>
                <a:schemeClr val="lt1"/>
              </a:solidFill>
              <a:latin typeface="Gentium Basic"/>
              <a:ea typeface="Gentium Basic"/>
              <a:cs typeface="Gentium Basic"/>
              <a:sym typeface="Gentium Basic"/>
            </a:endParaRPr>
          </a:p>
          <a:p>
            <a:pPr marL="274320" marR="0" lvl="0" indent="-274320" algn="l" rtl="0">
              <a:lnSpc>
                <a:spcPct val="80000"/>
              </a:lnSpc>
              <a:spcBef>
                <a:spcPts val="600"/>
              </a:spcBef>
              <a:buClr>
                <a:schemeClr val="accent3"/>
              </a:buClr>
              <a:buSzPct val="95000"/>
              <a:buFont typeface="Noto Sans Symbols"/>
              <a:buNone/>
            </a:pPr>
            <a:endParaRPr sz="3000" b="0" i="0" u="none" strike="noStrike" cap="none" dirty="0">
              <a:solidFill>
                <a:schemeClr val="lt1"/>
              </a:solidFill>
              <a:latin typeface="Gentium Basic"/>
              <a:ea typeface="Gentium Basic"/>
              <a:cs typeface="Gentium Basic"/>
              <a:sym typeface="Gentium Basic"/>
            </a:endParaRPr>
          </a:p>
        </p:txBody>
      </p:sp>
      <p:sp>
        <p:nvSpPr>
          <p:cNvPr id="137" name="Shape 137"/>
          <p:cNvSpPr txBox="1">
            <a:spLocks noGrp="1"/>
          </p:cNvSpPr>
          <p:nvPr>
            <p:ph type="sldNum" idx="12"/>
          </p:nvPr>
        </p:nvSpPr>
        <p:spPr>
          <a:xfrm>
            <a:off x="7924800" y="6356350"/>
            <a:ext cx="762000" cy="3651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>
                <a:solidFill>
                  <a:srgbClr val="D0E9ED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t>3</a:t>
            </a:fld>
            <a:endParaRPr lang="en-US" sz="1200">
              <a:solidFill>
                <a:srgbClr val="D0E9E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Shape 138"/>
          <p:cNvSpPr/>
          <p:nvPr/>
        </p:nvSpPr>
        <p:spPr>
          <a:xfrm>
            <a:off x="0" y="0"/>
            <a:ext cx="9144000" cy="1041300"/>
          </a:xfrm>
          <a:prstGeom prst="rect">
            <a:avLst/>
          </a:prstGeom>
          <a:solidFill>
            <a:srgbClr val="FFFBF5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 algn="ctr">
              <a:buSzPct val="25000"/>
            </a:pPr>
            <a:r>
              <a:rPr lang="en-US" sz="3200" b="1" dirty="0" smtClean="0">
                <a:solidFill>
                  <a:srgbClr val="181CC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SPORTS ACADEMY CHECKS</a:t>
            </a:r>
            <a:endParaRPr lang="en-US" sz="3200" b="1" dirty="0">
              <a:solidFill>
                <a:srgbClr val="181CC7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39" name="Shape 139" descr="Fremont Gurdwara Logo.tif"/>
          <p:cNvPicPr preferRelativeResize="0"/>
          <p:nvPr/>
        </p:nvPicPr>
        <p:blipFill rotWithShape="1">
          <a:blip r:embed="rId3">
            <a:alphaModFix/>
          </a:blip>
          <a:srcRect t="1181" b="1171"/>
          <a:stretch/>
        </p:blipFill>
        <p:spPr>
          <a:xfrm>
            <a:off x="1587" y="1"/>
            <a:ext cx="1725600" cy="1003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Shape 140" descr="Fremont Gurdwara Logo.tif"/>
          <p:cNvPicPr preferRelativeResize="0"/>
          <p:nvPr/>
        </p:nvPicPr>
        <p:blipFill rotWithShape="1">
          <a:blip r:embed="rId3">
            <a:alphaModFix/>
          </a:blip>
          <a:srcRect t="1181" b="1171"/>
          <a:stretch/>
        </p:blipFill>
        <p:spPr>
          <a:xfrm>
            <a:off x="7418388" y="0"/>
            <a:ext cx="1725600" cy="1003200"/>
          </a:xfrm>
          <a:prstGeom prst="rect">
            <a:avLst/>
          </a:prstGeom>
          <a:noFill/>
          <a:ln>
            <a:noFill/>
          </a:ln>
        </p:spPr>
      </p:pic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0" y="23336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33600" y="1447800"/>
            <a:ext cx="3905250" cy="192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09800" y="4038600"/>
            <a:ext cx="3924300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BF5"/>
        </a:solidFill>
        <a:effectLst/>
      </p:bgPr>
    </p:bg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 txBox="1">
            <a:spLocks noGrp="1"/>
          </p:cNvSpPr>
          <p:nvPr>
            <p:ph type="body" idx="1"/>
          </p:nvPr>
        </p:nvSpPr>
        <p:spPr>
          <a:xfrm>
            <a:off x="0" y="1079500"/>
            <a:ext cx="9144000" cy="5778600"/>
          </a:xfrm>
          <a:prstGeom prst="rect">
            <a:avLst/>
          </a:prstGeom>
          <a:noFill/>
          <a:ln w="1143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rtl="0">
              <a:lnSpc>
                <a:spcPct val="80000"/>
              </a:lnSpc>
              <a:spcBef>
                <a:spcPts val="1440"/>
              </a:spcBef>
              <a:spcAft>
                <a:spcPts val="0"/>
              </a:spcAft>
              <a:buFont typeface="Wingdings" pitchFamily="2" charset="2"/>
              <a:buChar char="Ø"/>
            </a:pPr>
            <a:endParaRPr lang="en-US" sz="3200" b="1" dirty="0">
              <a:solidFill>
                <a:srgbClr val="000000"/>
              </a:solidFill>
              <a:latin typeface="Gentium Basic"/>
              <a:ea typeface="Gentium Basic"/>
              <a:cs typeface="Gentium Basic"/>
              <a:sym typeface="Gentium Basic"/>
            </a:endParaRPr>
          </a:p>
          <a:p>
            <a:pPr marL="0" marR="0" lvl="0" indent="0" rtl="0">
              <a:lnSpc>
                <a:spcPct val="80000"/>
              </a:lnSpc>
              <a:spcBef>
                <a:spcPts val="1440"/>
              </a:spcBef>
              <a:spcAft>
                <a:spcPts val="0"/>
              </a:spcAft>
              <a:buNone/>
            </a:pPr>
            <a:endParaRPr sz="3600" b="1" dirty="0">
              <a:solidFill>
                <a:srgbClr val="000000"/>
              </a:solidFill>
              <a:latin typeface="Gentium Basic"/>
              <a:ea typeface="Gentium Basic"/>
              <a:cs typeface="Gentium Basic"/>
              <a:sym typeface="Gentium Basic"/>
            </a:endParaRPr>
          </a:p>
          <a:p>
            <a:pPr marL="0" marR="0" lvl="0" indent="0" algn="just" rtl="0">
              <a:lnSpc>
                <a:spcPct val="80000"/>
              </a:lnSpc>
              <a:spcBef>
                <a:spcPts val="1440"/>
              </a:spcBef>
              <a:spcAft>
                <a:spcPts val="0"/>
              </a:spcAft>
              <a:buNone/>
            </a:pPr>
            <a:endParaRPr sz="3600" b="1" dirty="0">
              <a:solidFill>
                <a:srgbClr val="000000"/>
              </a:solidFill>
              <a:latin typeface="Gentium Basic"/>
              <a:ea typeface="Gentium Basic"/>
              <a:cs typeface="Gentium Basic"/>
              <a:sym typeface="Gentium Basic"/>
            </a:endParaRPr>
          </a:p>
          <a:p>
            <a:pPr marL="274320" marR="0" lvl="0" indent="-274320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Noto Sans Symbols"/>
              <a:buNone/>
            </a:pPr>
            <a:endParaRPr sz="3000" b="0" i="0" u="none" strike="noStrike" cap="none" dirty="0">
              <a:solidFill>
                <a:schemeClr val="lt1"/>
              </a:solidFill>
              <a:latin typeface="Gentium Basic"/>
              <a:ea typeface="Gentium Basic"/>
              <a:cs typeface="Gentium Basic"/>
              <a:sym typeface="Gentium Basic"/>
            </a:endParaRPr>
          </a:p>
          <a:p>
            <a:pPr marL="274320" marR="0" lvl="0" indent="-274320" algn="l" rtl="0">
              <a:lnSpc>
                <a:spcPct val="80000"/>
              </a:lnSpc>
              <a:spcBef>
                <a:spcPts val="600"/>
              </a:spcBef>
              <a:buClr>
                <a:schemeClr val="accent3"/>
              </a:buClr>
              <a:buSzPct val="95000"/>
              <a:buFont typeface="Noto Sans Symbols"/>
              <a:buNone/>
            </a:pPr>
            <a:endParaRPr sz="3000" b="0" i="0" u="none" strike="noStrike" cap="none" dirty="0">
              <a:solidFill>
                <a:schemeClr val="lt1"/>
              </a:solidFill>
              <a:latin typeface="Gentium Basic"/>
              <a:ea typeface="Gentium Basic"/>
              <a:cs typeface="Gentium Basic"/>
              <a:sym typeface="Gentium Basic"/>
            </a:endParaRPr>
          </a:p>
        </p:txBody>
      </p:sp>
      <p:sp>
        <p:nvSpPr>
          <p:cNvPr id="137" name="Shape 137"/>
          <p:cNvSpPr txBox="1">
            <a:spLocks noGrp="1"/>
          </p:cNvSpPr>
          <p:nvPr>
            <p:ph type="sldNum" idx="12"/>
          </p:nvPr>
        </p:nvSpPr>
        <p:spPr>
          <a:xfrm>
            <a:off x="7924800" y="6356350"/>
            <a:ext cx="762000" cy="3651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>
                <a:solidFill>
                  <a:srgbClr val="D0E9ED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t>4</a:t>
            </a:fld>
            <a:endParaRPr lang="en-US" sz="1200">
              <a:solidFill>
                <a:srgbClr val="D0E9E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Shape 138"/>
          <p:cNvSpPr/>
          <p:nvPr/>
        </p:nvSpPr>
        <p:spPr>
          <a:xfrm>
            <a:off x="0" y="0"/>
            <a:ext cx="9144000" cy="1041300"/>
          </a:xfrm>
          <a:prstGeom prst="rect">
            <a:avLst/>
          </a:prstGeom>
          <a:solidFill>
            <a:srgbClr val="FFFBF5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 algn="ctr">
              <a:buSzPct val="25000"/>
            </a:pPr>
            <a:r>
              <a:rPr lang="en-US" sz="3200" b="1" dirty="0" smtClean="0">
                <a:solidFill>
                  <a:srgbClr val="181CC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SPORTS ACADEMY CHECKS</a:t>
            </a:r>
            <a:endParaRPr lang="en-US" sz="3200" b="1" dirty="0">
              <a:solidFill>
                <a:srgbClr val="181CC7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39" name="Shape 139" descr="Fremont Gurdwara Logo.tif"/>
          <p:cNvPicPr preferRelativeResize="0"/>
          <p:nvPr/>
        </p:nvPicPr>
        <p:blipFill rotWithShape="1">
          <a:blip r:embed="rId3">
            <a:alphaModFix/>
          </a:blip>
          <a:srcRect t="1181" b="1171"/>
          <a:stretch/>
        </p:blipFill>
        <p:spPr>
          <a:xfrm>
            <a:off x="1587" y="1"/>
            <a:ext cx="1725600" cy="1003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Shape 140" descr="Fremont Gurdwara Logo.tif"/>
          <p:cNvPicPr preferRelativeResize="0"/>
          <p:nvPr/>
        </p:nvPicPr>
        <p:blipFill rotWithShape="1">
          <a:blip r:embed="rId3">
            <a:alphaModFix/>
          </a:blip>
          <a:srcRect t="1181" b="1171"/>
          <a:stretch/>
        </p:blipFill>
        <p:spPr>
          <a:xfrm>
            <a:off x="7418388" y="0"/>
            <a:ext cx="1725600" cy="1003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19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43200" y="1447800"/>
            <a:ext cx="4010025" cy="1866900"/>
          </a:xfrm>
          <a:prstGeom prst="rect">
            <a:avLst/>
          </a:prstGeom>
          <a:noFill/>
        </p:spPr>
      </p:pic>
      <p:pic>
        <p:nvPicPr>
          <p:cNvPr id="8193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95600" y="3733800"/>
            <a:ext cx="3762375" cy="1838325"/>
          </a:xfrm>
          <a:prstGeom prst="rect">
            <a:avLst/>
          </a:prstGeom>
          <a:noFill/>
        </p:spPr>
      </p:pic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0" y="23241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BF5"/>
        </a:solidFill>
        <a:effectLst/>
      </p:bgPr>
    </p:bg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 txBox="1">
            <a:spLocks noGrp="1"/>
          </p:cNvSpPr>
          <p:nvPr>
            <p:ph type="body" idx="1"/>
          </p:nvPr>
        </p:nvSpPr>
        <p:spPr>
          <a:xfrm>
            <a:off x="0" y="1079500"/>
            <a:ext cx="9144000" cy="5778600"/>
          </a:xfrm>
          <a:prstGeom prst="rect">
            <a:avLst/>
          </a:prstGeom>
          <a:noFill/>
          <a:ln w="1143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rtl="0">
              <a:lnSpc>
                <a:spcPct val="80000"/>
              </a:lnSpc>
              <a:spcBef>
                <a:spcPts val="1440"/>
              </a:spcBef>
              <a:spcAft>
                <a:spcPts val="0"/>
              </a:spcAft>
              <a:buFont typeface="Wingdings" pitchFamily="2" charset="2"/>
              <a:buChar char="Ø"/>
            </a:pPr>
            <a:endParaRPr lang="en-US" sz="3200" b="1" dirty="0">
              <a:solidFill>
                <a:srgbClr val="000000"/>
              </a:solidFill>
              <a:latin typeface="Gentium Basic"/>
              <a:ea typeface="Gentium Basic"/>
              <a:cs typeface="Gentium Basic"/>
              <a:sym typeface="Gentium Basic"/>
            </a:endParaRPr>
          </a:p>
          <a:p>
            <a:pPr marL="0" marR="0" lvl="0" indent="0" rtl="0">
              <a:lnSpc>
                <a:spcPct val="80000"/>
              </a:lnSpc>
              <a:spcBef>
                <a:spcPts val="1440"/>
              </a:spcBef>
              <a:spcAft>
                <a:spcPts val="0"/>
              </a:spcAft>
              <a:buNone/>
            </a:pPr>
            <a:endParaRPr sz="3600" b="1" dirty="0">
              <a:solidFill>
                <a:srgbClr val="000000"/>
              </a:solidFill>
              <a:latin typeface="Gentium Basic"/>
              <a:ea typeface="Gentium Basic"/>
              <a:cs typeface="Gentium Basic"/>
              <a:sym typeface="Gentium Basic"/>
            </a:endParaRPr>
          </a:p>
          <a:p>
            <a:pPr marL="0" marR="0" lvl="0" indent="0" algn="just" rtl="0">
              <a:lnSpc>
                <a:spcPct val="80000"/>
              </a:lnSpc>
              <a:spcBef>
                <a:spcPts val="1440"/>
              </a:spcBef>
              <a:spcAft>
                <a:spcPts val="0"/>
              </a:spcAft>
              <a:buNone/>
            </a:pPr>
            <a:endParaRPr sz="3600" b="1" dirty="0">
              <a:solidFill>
                <a:srgbClr val="000000"/>
              </a:solidFill>
              <a:latin typeface="Gentium Basic"/>
              <a:ea typeface="Gentium Basic"/>
              <a:cs typeface="Gentium Basic"/>
              <a:sym typeface="Gentium Basic"/>
            </a:endParaRPr>
          </a:p>
          <a:p>
            <a:pPr marL="274320" marR="0" lvl="0" indent="-274320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Noto Sans Symbols"/>
              <a:buNone/>
            </a:pPr>
            <a:endParaRPr sz="3000" b="0" i="0" u="none" strike="noStrike" cap="none" dirty="0">
              <a:solidFill>
                <a:schemeClr val="lt1"/>
              </a:solidFill>
              <a:latin typeface="Gentium Basic"/>
              <a:ea typeface="Gentium Basic"/>
              <a:cs typeface="Gentium Basic"/>
              <a:sym typeface="Gentium Basic"/>
            </a:endParaRPr>
          </a:p>
          <a:p>
            <a:pPr marL="274320" marR="0" lvl="0" indent="-274320" algn="l" rtl="0">
              <a:lnSpc>
                <a:spcPct val="80000"/>
              </a:lnSpc>
              <a:spcBef>
                <a:spcPts val="600"/>
              </a:spcBef>
              <a:buClr>
                <a:schemeClr val="accent3"/>
              </a:buClr>
              <a:buSzPct val="95000"/>
              <a:buFont typeface="Noto Sans Symbols"/>
              <a:buNone/>
            </a:pPr>
            <a:endParaRPr sz="3000" b="0" i="0" u="none" strike="noStrike" cap="none" dirty="0">
              <a:solidFill>
                <a:schemeClr val="lt1"/>
              </a:solidFill>
              <a:latin typeface="Gentium Basic"/>
              <a:ea typeface="Gentium Basic"/>
              <a:cs typeface="Gentium Basic"/>
              <a:sym typeface="Gentium Basic"/>
            </a:endParaRPr>
          </a:p>
        </p:txBody>
      </p:sp>
      <p:sp>
        <p:nvSpPr>
          <p:cNvPr id="137" name="Shape 137"/>
          <p:cNvSpPr txBox="1">
            <a:spLocks noGrp="1"/>
          </p:cNvSpPr>
          <p:nvPr>
            <p:ph type="sldNum" idx="12"/>
          </p:nvPr>
        </p:nvSpPr>
        <p:spPr>
          <a:xfrm>
            <a:off x="7924800" y="6356350"/>
            <a:ext cx="762000" cy="3651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>
                <a:solidFill>
                  <a:srgbClr val="D0E9ED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t>5</a:t>
            </a:fld>
            <a:endParaRPr lang="en-US" sz="1200">
              <a:solidFill>
                <a:srgbClr val="D0E9E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Shape 138"/>
          <p:cNvSpPr/>
          <p:nvPr/>
        </p:nvSpPr>
        <p:spPr>
          <a:xfrm>
            <a:off x="0" y="0"/>
            <a:ext cx="9144000" cy="1041300"/>
          </a:xfrm>
          <a:prstGeom prst="rect">
            <a:avLst/>
          </a:prstGeom>
          <a:solidFill>
            <a:srgbClr val="FFFBF5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 algn="ctr">
              <a:buSzPct val="25000"/>
            </a:pPr>
            <a:r>
              <a:rPr lang="en-US" sz="3200" b="1" dirty="0" smtClean="0">
                <a:solidFill>
                  <a:srgbClr val="181CC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SPORTS ACADEMY CHECKS</a:t>
            </a:r>
            <a:endParaRPr lang="en-US" sz="3200" b="1" dirty="0">
              <a:solidFill>
                <a:srgbClr val="181CC7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39" name="Shape 139" descr="Fremont Gurdwara Logo.tif"/>
          <p:cNvPicPr preferRelativeResize="0"/>
          <p:nvPr/>
        </p:nvPicPr>
        <p:blipFill rotWithShape="1">
          <a:blip r:embed="rId3">
            <a:alphaModFix/>
          </a:blip>
          <a:srcRect t="1181" b="1171"/>
          <a:stretch/>
        </p:blipFill>
        <p:spPr>
          <a:xfrm>
            <a:off x="1587" y="1"/>
            <a:ext cx="1725600" cy="1003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Shape 140" descr="Fremont Gurdwara Logo.tif"/>
          <p:cNvPicPr preferRelativeResize="0"/>
          <p:nvPr/>
        </p:nvPicPr>
        <p:blipFill rotWithShape="1">
          <a:blip r:embed="rId3">
            <a:alphaModFix/>
          </a:blip>
          <a:srcRect t="1181" b="1171"/>
          <a:stretch/>
        </p:blipFill>
        <p:spPr>
          <a:xfrm>
            <a:off x="7418388" y="0"/>
            <a:ext cx="1725600" cy="1003200"/>
          </a:xfrm>
          <a:prstGeom prst="rect">
            <a:avLst/>
          </a:prstGeom>
          <a:noFill/>
          <a:ln>
            <a:noFill/>
          </a:ln>
        </p:spPr>
      </p:pic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0" y="23241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90800" y="1371600"/>
            <a:ext cx="3895725" cy="195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90800" y="4038600"/>
            <a:ext cx="3876675" cy="170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BF5"/>
        </a:solidFill>
        <a:effectLst/>
      </p:bgPr>
    </p:bg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 txBox="1">
            <a:spLocks noGrp="1"/>
          </p:cNvSpPr>
          <p:nvPr>
            <p:ph type="body" idx="1"/>
          </p:nvPr>
        </p:nvSpPr>
        <p:spPr>
          <a:xfrm>
            <a:off x="0" y="1079500"/>
            <a:ext cx="9144000" cy="5778600"/>
          </a:xfrm>
          <a:prstGeom prst="rect">
            <a:avLst/>
          </a:prstGeom>
          <a:noFill/>
          <a:ln w="1143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rtl="0">
              <a:lnSpc>
                <a:spcPct val="80000"/>
              </a:lnSpc>
              <a:spcBef>
                <a:spcPts val="1440"/>
              </a:spcBef>
              <a:spcAft>
                <a:spcPts val="0"/>
              </a:spcAft>
              <a:buFont typeface="Wingdings" pitchFamily="2" charset="2"/>
              <a:buChar char="Ø"/>
            </a:pPr>
            <a:endParaRPr lang="en-US" sz="3200" b="1" dirty="0">
              <a:solidFill>
                <a:srgbClr val="000000"/>
              </a:solidFill>
              <a:latin typeface="Gentium Basic"/>
              <a:ea typeface="Gentium Basic"/>
              <a:cs typeface="Gentium Basic"/>
              <a:sym typeface="Gentium Basic"/>
            </a:endParaRPr>
          </a:p>
          <a:p>
            <a:pPr marL="0" marR="0" lvl="0" indent="0" rtl="0">
              <a:lnSpc>
                <a:spcPct val="80000"/>
              </a:lnSpc>
              <a:spcBef>
                <a:spcPts val="1440"/>
              </a:spcBef>
              <a:spcAft>
                <a:spcPts val="0"/>
              </a:spcAft>
              <a:buNone/>
            </a:pPr>
            <a:endParaRPr sz="3600" b="1" dirty="0">
              <a:solidFill>
                <a:srgbClr val="000000"/>
              </a:solidFill>
              <a:latin typeface="Gentium Basic"/>
              <a:ea typeface="Gentium Basic"/>
              <a:cs typeface="Gentium Basic"/>
              <a:sym typeface="Gentium Basic"/>
            </a:endParaRPr>
          </a:p>
          <a:p>
            <a:pPr marL="0" marR="0" lvl="0" indent="0" algn="just" rtl="0">
              <a:lnSpc>
                <a:spcPct val="80000"/>
              </a:lnSpc>
              <a:spcBef>
                <a:spcPts val="1440"/>
              </a:spcBef>
              <a:spcAft>
                <a:spcPts val="0"/>
              </a:spcAft>
              <a:buNone/>
            </a:pPr>
            <a:endParaRPr sz="3600" b="1" dirty="0">
              <a:solidFill>
                <a:srgbClr val="000000"/>
              </a:solidFill>
              <a:latin typeface="Gentium Basic"/>
              <a:ea typeface="Gentium Basic"/>
              <a:cs typeface="Gentium Basic"/>
              <a:sym typeface="Gentium Basic"/>
            </a:endParaRPr>
          </a:p>
          <a:p>
            <a:pPr marL="274320" marR="0" lvl="0" indent="-274320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Noto Sans Symbols"/>
              <a:buNone/>
            </a:pPr>
            <a:endParaRPr sz="3000" b="0" i="0" u="none" strike="noStrike" cap="none" dirty="0">
              <a:solidFill>
                <a:schemeClr val="lt1"/>
              </a:solidFill>
              <a:latin typeface="Gentium Basic"/>
              <a:ea typeface="Gentium Basic"/>
              <a:cs typeface="Gentium Basic"/>
              <a:sym typeface="Gentium Basic"/>
            </a:endParaRPr>
          </a:p>
          <a:p>
            <a:pPr marL="274320" marR="0" lvl="0" indent="-274320" algn="l" rtl="0">
              <a:lnSpc>
                <a:spcPct val="80000"/>
              </a:lnSpc>
              <a:spcBef>
                <a:spcPts val="600"/>
              </a:spcBef>
              <a:buClr>
                <a:schemeClr val="accent3"/>
              </a:buClr>
              <a:buSzPct val="95000"/>
              <a:buFont typeface="Noto Sans Symbols"/>
              <a:buNone/>
            </a:pPr>
            <a:endParaRPr sz="3000" b="0" i="0" u="none" strike="noStrike" cap="none" dirty="0">
              <a:solidFill>
                <a:schemeClr val="lt1"/>
              </a:solidFill>
              <a:latin typeface="Gentium Basic"/>
              <a:ea typeface="Gentium Basic"/>
              <a:cs typeface="Gentium Basic"/>
              <a:sym typeface="Gentium Basic"/>
            </a:endParaRPr>
          </a:p>
        </p:txBody>
      </p:sp>
      <p:sp>
        <p:nvSpPr>
          <p:cNvPr id="137" name="Shape 137"/>
          <p:cNvSpPr txBox="1">
            <a:spLocks noGrp="1"/>
          </p:cNvSpPr>
          <p:nvPr>
            <p:ph type="sldNum" idx="12"/>
          </p:nvPr>
        </p:nvSpPr>
        <p:spPr>
          <a:xfrm>
            <a:off x="7924800" y="6356350"/>
            <a:ext cx="762000" cy="3651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>
                <a:solidFill>
                  <a:srgbClr val="D0E9ED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t>6</a:t>
            </a:fld>
            <a:endParaRPr lang="en-US" sz="1200">
              <a:solidFill>
                <a:srgbClr val="D0E9E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Shape 138"/>
          <p:cNvSpPr/>
          <p:nvPr/>
        </p:nvSpPr>
        <p:spPr>
          <a:xfrm>
            <a:off x="0" y="0"/>
            <a:ext cx="9144000" cy="1041300"/>
          </a:xfrm>
          <a:prstGeom prst="rect">
            <a:avLst/>
          </a:prstGeom>
          <a:solidFill>
            <a:srgbClr val="FFFBF5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 algn="ctr">
              <a:buSzPct val="25000"/>
            </a:pPr>
            <a:r>
              <a:rPr lang="en-US" sz="3200" b="1" dirty="0" smtClean="0">
                <a:solidFill>
                  <a:srgbClr val="181CC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SPORTS ACADEMY CHECKS</a:t>
            </a:r>
            <a:endParaRPr lang="en-US" sz="3200" b="1" dirty="0">
              <a:solidFill>
                <a:srgbClr val="181CC7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39" name="Shape 139" descr="Fremont Gurdwara Logo.tif"/>
          <p:cNvPicPr preferRelativeResize="0"/>
          <p:nvPr/>
        </p:nvPicPr>
        <p:blipFill rotWithShape="1">
          <a:blip r:embed="rId3">
            <a:alphaModFix/>
          </a:blip>
          <a:srcRect t="1181" b="1171"/>
          <a:stretch/>
        </p:blipFill>
        <p:spPr>
          <a:xfrm>
            <a:off x="1587" y="1"/>
            <a:ext cx="1725600" cy="1003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Shape 140" descr="Fremont Gurdwara Logo.tif"/>
          <p:cNvPicPr preferRelativeResize="0"/>
          <p:nvPr/>
        </p:nvPicPr>
        <p:blipFill rotWithShape="1">
          <a:blip r:embed="rId3">
            <a:alphaModFix/>
          </a:blip>
          <a:srcRect t="1181" b="1171"/>
          <a:stretch/>
        </p:blipFill>
        <p:spPr>
          <a:xfrm>
            <a:off x="7418388" y="0"/>
            <a:ext cx="1725600" cy="1003200"/>
          </a:xfrm>
          <a:prstGeom prst="rect">
            <a:avLst/>
          </a:prstGeom>
          <a:noFill/>
          <a:ln>
            <a:noFill/>
          </a:ln>
        </p:spPr>
      </p:pic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0" y="23241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90800" y="1600200"/>
            <a:ext cx="3790950" cy="173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90800" y="4114800"/>
            <a:ext cx="3733800" cy="170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BF5"/>
        </a:solidFill>
        <a:effectLst/>
      </p:bgPr>
    </p:bg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 txBox="1">
            <a:spLocks noGrp="1"/>
          </p:cNvSpPr>
          <p:nvPr>
            <p:ph type="body" idx="1"/>
          </p:nvPr>
        </p:nvSpPr>
        <p:spPr>
          <a:xfrm>
            <a:off x="0" y="1079500"/>
            <a:ext cx="9144000" cy="5778600"/>
          </a:xfrm>
          <a:prstGeom prst="rect">
            <a:avLst/>
          </a:prstGeom>
          <a:noFill/>
          <a:ln w="1143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rtl="0">
              <a:lnSpc>
                <a:spcPct val="80000"/>
              </a:lnSpc>
              <a:spcBef>
                <a:spcPts val="1440"/>
              </a:spcBef>
              <a:spcAft>
                <a:spcPts val="0"/>
              </a:spcAft>
              <a:buFont typeface="Wingdings" pitchFamily="2" charset="2"/>
              <a:buChar char="Ø"/>
            </a:pPr>
            <a:endParaRPr lang="en-US" sz="3200" b="1" dirty="0">
              <a:solidFill>
                <a:srgbClr val="000000"/>
              </a:solidFill>
              <a:latin typeface="Gentium Basic"/>
              <a:ea typeface="Gentium Basic"/>
              <a:cs typeface="Gentium Basic"/>
              <a:sym typeface="Gentium Basic"/>
            </a:endParaRPr>
          </a:p>
          <a:p>
            <a:pPr marL="0" marR="0" lvl="0" indent="0" rtl="0">
              <a:lnSpc>
                <a:spcPct val="80000"/>
              </a:lnSpc>
              <a:spcBef>
                <a:spcPts val="1440"/>
              </a:spcBef>
              <a:spcAft>
                <a:spcPts val="0"/>
              </a:spcAft>
              <a:buNone/>
            </a:pPr>
            <a:endParaRPr sz="3600" b="1" dirty="0">
              <a:solidFill>
                <a:srgbClr val="000000"/>
              </a:solidFill>
              <a:latin typeface="Gentium Basic"/>
              <a:ea typeface="Gentium Basic"/>
              <a:cs typeface="Gentium Basic"/>
              <a:sym typeface="Gentium Basic"/>
            </a:endParaRPr>
          </a:p>
          <a:p>
            <a:pPr marL="0" marR="0" lvl="0" indent="0" algn="just" rtl="0">
              <a:lnSpc>
                <a:spcPct val="80000"/>
              </a:lnSpc>
              <a:spcBef>
                <a:spcPts val="1440"/>
              </a:spcBef>
              <a:spcAft>
                <a:spcPts val="0"/>
              </a:spcAft>
              <a:buNone/>
            </a:pPr>
            <a:endParaRPr sz="3600" b="1" dirty="0">
              <a:solidFill>
                <a:srgbClr val="000000"/>
              </a:solidFill>
              <a:latin typeface="Gentium Basic"/>
              <a:ea typeface="Gentium Basic"/>
              <a:cs typeface="Gentium Basic"/>
              <a:sym typeface="Gentium Basic"/>
            </a:endParaRPr>
          </a:p>
          <a:p>
            <a:pPr marL="274320" marR="0" lvl="0" indent="-274320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Noto Sans Symbols"/>
              <a:buNone/>
            </a:pPr>
            <a:endParaRPr sz="3000" b="0" i="0" u="none" strike="noStrike" cap="none" dirty="0">
              <a:solidFill>
                <a:schemeClr val="lt1"/>
              </a:solidFill>
              <a:latin typeface="Gentium Basic"/>
              <a:ea typeface="Gentium Basic"/>
              <a:cs typeface="Gentium Basic"/>
              <a:sym typeface="Gentium Basic"/>
            </a:endParaRPr>
          </a:p>
          <a:p>
            <a:pPr marL="274320" marR="0" lvl="0" indent="-274320" algn="l" rtl="0">
              <a:lnSpc>
                <a:spcPct val="80000"/>
              </a:lnSpc>
              <a:spcBef>
                <a:spcPts val="600"/>
              </a:spcBef>
              <a:buClr>
                <a:schemeClr val="accent3"/>
              </a:buClr>
              <a:buSzPct val="95000"/>
              <a:buFont typeface="Noto Sans Symbols"/>
              <a:buNone/>
            </a:pPr>
            <a:endParaRPr sz="3000" b="0" i="0" u="none" strike="noStrike" cap="none" dirty="0">
              <a:solidFill>
                <a:schemeClr val="lt1"/>
              </a:solidFill>
              <a:latin typeface="Gentium Basic"/>
              <a:ea typeface="Gentium Basic"/>
              <a:cs typeface="Gentium Basic"/>
              <a:sym typeface="Gentium Basic"/>
            </a:endParaRPr>
          </a:p>
        </p:txBody>
      </p:sp>
      <p:sp>
        <p:nvSpPr>
          <p:cNvPr id="137" name="Shape 137"/>
          <p:cNvSpPr txBox="1">
            <a:spLocks noGrp="1"/>
          </p:cNvSpPr>
          <p:nvPr>
            <p:ph type="sldNum" idx="12"/>
          </p:nvPr>
        </p:nvSpPr>
        <p:spPr>
          <a:xfrm>
            <a:off x="7924800" y="6356350"/>
            <a:ext cx="762000" cy="3651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>
                <a:solidFill>
                  <a:srgbClr val="D0E9ED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t>7</a:t>
            </a:fld>
            <a:endParaRPr lang="en-US" sz="1200">
              <a:solidFill>
                <a:srgbClr val="D0E9E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Shape 138"/>
          <p:cNvSpPr/>
          <p:nvPr/>
        </p:nvSpPr>
        <p:spPr>
          <a:xfrm>
            <a:off x="0" y="0"/>
            <a:ext cx="9144000" cy="1041300"/>
          </a:xfrm>
          <a:prstGeom prst="rect">
            <a:avLst/>
          </a:prstGeom>
          <a:solidFill>
            <a:srgbClr val="FFFBF5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 algn="ctr">
              <a:buSzPct val="25000"/>
            </a:pPr>
            <a:r>
              <a:rPr lang="en-US" sz="3200" b="1" dirty="0" smtClean="0">
                <a:solidFill>
                  <a:srgbClr val="181CC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SPORTS ACADEMY CHECKS</a:t>
            </a:r>
            <a:endParaRPr lang="en-US" sz="3200" b="1" dirty="0">
              <a:solidFill>
                <a:srgbClr val="181CC7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39" name="Shape 139" descr="Fremont Gurdwara Logo.tif"/>
          <p:cNvPicPr preferRelativeResize="0"/>
          <p:nvPr/>
        </p:nvPicPr>
        <p:blipFill rotWithShape="1">
          <a:blip r:embed="rId3">
            <a:alphaModFix/>
          </a:blip>
          <a:srcRect t="1181" b="1171"/>
          <a:stretch/>
        </p:blipFill>
        <p:spPr>
          <a:xfrm>
            <a:off x="1587" y="1"/>
            <a:ext cx="1725600" cy="1003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Shape 140" descr="Fremont Gurdwara Logo.tif"/>
          <p:cNvPicPr preferRelativeResize="0"/>
          <p:nvPr/>
        </p:nvPicPr>
        <p:blipFill rotWithShape="1">
          <a:blip r:embed="rId3">
            <a:alphaModFix/>
          </a:blip>
          <a:srcRect t="1181" b="1171"/>
          <a:stretch/>
        </p:blipFill>
        <p:spPr>
          <a:xfrm>
            <a:off x="7418388" y="0"/>
            <a:ext cx="1725600" cy="1003200"/>
          </a:xfrm>
          <a:prstGeom prst="rect">
            <a:avLst/>
          </a:prstGeom>
          <a:noFill/>
          <a:ln>
            <a:noFill/>
          </a:ln>
        </p:spPr>
      </p:pic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0" y="20574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14600" y="1676400"/>
            <a:ext cx="3790950" cy="169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438400" y="4114800"/>
            <a:ext cx="3781425" cy="181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BF5"/>
        </a:solidFill>
        <a:effectLst/>
      </p:bgPr>
    </p:bg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 txBox="1">
            <a:spLocks noGrp="1"/>
          </p:cNvSpPr>
          <p:nvPr>
            <p:ph type="body" idx="1"/>
          </p:nvPr>
        </p:nvSpPr>
        <p:spPr>
          <a:xfrm>
            <a:off x="0" y="1079500"/>
            <a:ext cx="9144000" cy="5778600"/>
          </a:xfrm>
          <a:prstGeom prst="rect">
            <a:avLst/>
          </a:prstGeom>
          <a:noFill/>
          <a:ln w="1143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rtl="0">
              <a:lnSpc>
                <a:spcPct val="80000"/>
              </a:lnSpc>
              <a:spcBef>
                <a:spcPts val="1440"/>
              </a:spcBef>
              <a:spcAft>
                <a:spcPts val="0"/>
              </a:spcAft>
              <a:buFont typeface="Wingdings" pitchFamily="2" charset="2"/>
              <a:buChar char="Ø"/>
            </a:pPr>
            <a:endParaRPr lang="en-US" sz="3200" b="1" dirty="0">
              <a:solidFill>
                <a:srgbClr val="000000"/>
              </a:solidFill>
              <a:latin typeface="Gentium Basic"/>
              <a:ea typeface="Gentium Basic"/>
              <a:cs typeface="Gentium Basic"/>
              <a:sym typeface="Gentium Basic"/>
            </a:endParaRPr>
          </a:p>
          <a:p>
            <a:pPr marL="0" marR="0" lvl="0" indent="0" rtl="0">
              <a:lnSpc>
                <a:spcPct val="80000"/>
              </a:lnSpc>
              <a:spcBef>
                <a:spcPts val="1440"/>
              </a:spcBef>
              <a:spcAft>
                <a:spcPts val="0"/>
              </a:spcAft>
              <a:buNone/>
            </a:pPr>
            <a:endParaRPr sz="3600" b="1" dirty="0">
              <a:solidFill>
                <a:srgbClr val="000000"/>
              </a:solidFill>
              <a:latin typeface="Gentium Basic"/>
              <a:ea typeface="Gentium Basic"/>
              <a:cs typeface="Gentium Basic"/>
              <a:sym typeface="Gentium Basic"/>
            </a:endParaRPr>
          </a:p>
          <a:p>
            <a:pPr marL="0" marR="0" lvl="0" indent="0" algn="just" rtl="0">
              <a:lnSpc>
                <a:spcPct val="80000"/>
              </a:lnSpc>
              <a:spcBef>
                <a:spcPts val="1440"/>
              </a:spcBef>
              <a:spcAft>
                <a:spcPts val="0"/>
              </a:spcAft>
              <a:buNone/>
            </a:pPr>
            <a:endParaRPr sz="3600" b="1" dirty="0">
              <a:solidFill>
                <a:srgbClr val="000000"/>
              </a:solidFill>
              <a:latin typeface="Gentium Basic"/>
              <a:ea typeface="Gentium Basic"/>
              <a:cs typeface="Gentium Basic"/>
              <a:sym typeface="Gentium Basic"/>
            </a:endParaRPr>
          </a:p>
          <a:p>
            <a:pPr marL="274320" marR="0" lvl="0" indent="-274320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Noto Sans Symbols"/>
              <a:buNone/>
            </a:pPr>
            <a:endParaRPr sz="3000" b="0" i="0" u="none" strike="noStrike" cap="none" dirty="0">
              <a:solidFill>
                <a:schemeClr val="lt1"/>
              </a:solidFill>
              <a:latin typeface="Gentium Basic"/>
              <a:ea typeface="Gentium Basic"/>
              <a:cs typeface="Gentium Basic"/>
              <a:sym typeface="Gentium Basic"/>
            </a:endParaRPr>
          </a:p>
          <a:p>
            <a:pPr marL="274320" marR="0" lvl="0" indent="-274320" algn="l" rtl="0">
              <a:lnSpc>
                <a:spcPct val="80000"/>
              </a:lnSpc>
              <a:spcBef>
                <a:spcPts val="600"/>
              </a:spcBef>
              <a:buClr>
                <a:schemeClr val="accent3"/>
              </a:buClr>
              <a:buSzPct val="95000"/>
              <a:buFont typeface="Noto Sans Symbols"/>
              <a:buNone/>
            </a:pPr>
            <a:endParaRPr sz="3000" b="0" i="0" u="none" strike="noStrike" cap="none" dirty="0">
              <a:solidFill>
                <a:schemeClr val="lt1"/>
              </a:solidFill>
              <a:latin typeface="Gentium Basic"/>
              <a:ea typeface="Gentium Basic"/>
              <a:cs typeface="Gentium Basic"/>
              <a:sym typeface="Gentium Basic"/>
            </a:endParaRPr>
          </a:p>
        </p:txBody>
      </p:sp>
      <p:sp>
        <p:nvSpPr>
          <p:cNvPr id="137" name="Shape 137"/>
          <p:cNvSpPr txBox="1">
            <a:spLocks noGrp="1"/>
          </p:cNvSpPr>
          <p:nvPr>
            <p:ph type="sldNum" idx="12"/>
          </p:nvPr>
        </p:nvSpPr>
        <p:spPr>
          <a:xfrm>
            <a:off x="7924800" y="6356350"/>
            <a:ext cx="762000" cy="3651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>
                <a:solidFill>
                  <a:srgbClr val="D0E9ED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t>8</a:t>
            </a:fld>
            <a:endParaRPr lang="en-US" sz="1200">
              <a:solidFill>
                <a:srgbClr val="D0E9E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Shape 138"/>
          <p:cNvSpPr/>
          <p:nvPr/>
        </p:nvSpPr>
        <p:spPr>
          <a:xfrm>
            <a:off x="0" y="0"/>
            <a:ext cx="9144000" cy="1041300"/>
          </a:xfrm>
          <a:prstGeom prst="rect">
            <a:avLst/>
          </a:prstGeom>
          <a:solidFill>
            <a:srgbClr val="FFFBF5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 algn="ctr">
              <a:buSzPct val="25000"/>
            </a:pPr>
            <a:r>
              <a:rPr lang="en-US" sz="3200" b="1" dirty="0" smtClean="0">
                <a:solidFill>
                  <a:srgbClr val="181CC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SPORTS ACADEMY CHECKS</a:t>
            </a:r>
            <a:endParaRPr lang="en-US" sz="3200" b="1" dirty="0">
              <a:solidFill>
                <a:srgbClr val="181CC7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39" name="Shape 139" descr="Fremont Gurdwara Logo.tif"/>
          <p:cNvPicPr preferRelativeResize="0"/>
          <p:nvPr/>
        </p:nvPicPr>
        <p:blipFill rotWithShape="1">
          <a:blip r:embed="rId3">
            <a:alphaModFix/>
          </a:blip>
          <a:srcRect t="1181" b="1171"/>
          <a:stretch/>
        </p:blipFill>
        <p:spPr>
          <a:xfrm>
            <a:off x="1587" y="1"/>
            <a:ext cx="1725600" cy="1003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Shape 140" descr="Fremont Gurdwara Logo.tif"/>
          <p:cNvPicPr preferRelativeResize="0"/>
          <p:nvPr/>
        </p:nvPicPr>
        <p:blipFill rotWithShape="1">
          <a:blip r:embed="rId3">
            <a:alphaModFix/>
          </a:blip>
          <a:srcRect t="1181" b="1171"/>
          <a:stretch/>
        </p:blipFill>
        <p:spPr>
          <a:xfrm>
            <a:off x="7418388" y="0"/>
            <a:ext cx="1725600" cy="1003200"/>
          </a:xfrm>
          <a:prstGeom prst="rect">
            <a:avLst/>
          </a:prstGeom>
          <a:noFill/>
          <a:ln>
            <a:noFill/>
          </a:ln>
        </p:spPr>
      </p:pic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0" y="20574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14600" y="1524000"/>
            <a:ext cx="3781425" cy="177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667000" y="4038600"/>
            <a:ext cx="3724275" cy="170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BF5"/>
        </a:solidFill>
        <a:effectLst/>
      </p:bgPr>
    </p:bg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 txBox="1">
            <a:spLocks noGrp="1"/>
          </p:cNvSpPr>
          <p:nvPr>
            <p:ph type="body" idx="1"/>
          </p:nvPr>
        </p:nvSpPr>
        <p:spPr>
          <a:xfrm>
            <a:off x="0" y="1079500"/>
            <a:ext cx="9144000" cy="5778600"/>
          </a:xfrm>
          <a:prstGeom prst="rect">
            <a:avLst/>
          </a:prstGeom>
          <a:noFill/>
          <a:ln w="1143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rtl="0">
              <a:lnSpc>
                <a:spcPct val="80000"/>
              </a:lnSpc>
              <a:spcBef>
                <a:spcPts val="1440"/>
              </a:spcBef>
              <a:spcAft>
                <a:spcPts val="0"/>
              </a:spcAft>
              <a:buFont typeface="Wingdings" pitchFamily="2" charset="2"/>
              <a:buChar char="Ø"/>
            </a:pPr>
            <a:endParaRPr lang="en-US" sz="3200" b="1" dirty="0">
              <a:solidFill>
                <a:srgbClr val="000000"/>
              </a:solidFill>
              <a:latin typeface="Gentium Basic"/>
              <a:ea typeface="Gentium Basic"/>
              <a:cs typeface="Gentium Basic"/>
              <a:sym typeface="Gentium Basic"/>
            </a:endParaRPr>
          </a:p>
          <a:p>
            <a:pPr marL="0" marR="0" lvl="0" indent="0" rtl="0">
              <a:lnSpc>
                <a:spcPct val="80000"/>
              </a:lnSpc>
              <a:spcBef>
                <a:spcPts val="1440"/>
              </a:spcBef>
              <a:spcAft>
                <a:spcPts val="0"/>
              </a:spcAft>
              <a:buNone/>
            </a:pPr>
            <a:endParaRPr sz="3600" b="1" dirty="0">
              <a:solidFill>
                <a:srgbClr val="000000"/>
              </a:solidFill>
              <a:latin typeface="Gentium Basic"/>
              <a:ea typeface="Gentium Basic"/>
              <a:cs typeface="Gentium Basic"/>
              <a:sym typeface="Gentium Basic"/>
            </a:endParaRPr>
          </a:p>
          <a:p>
            <a:pPr marL="0" marR="0" lvl="0" indent="0" algn="just" rtl="0">
              <a:lnSpc>
                <a:spcPct val="80000"/>
              </a:lnSpc>
              <a:spcBef>
                <a:spcPts val="1440"/>
              </a:spcBef>
              <a:spcAft>
                <a:spcPts val="0"/>
              </a:spcAft>
              <a:buNone/>
            </a:pPr>
            <a:endParaRPr sz="3600" b="1" dirty="0">
              <a:solidFill>
                <a:srgbClr val="000000"/>
              </a:solidFill>
              <a:latin typeface="Gentium Basic"/>
              <a:ea typeface="Gentium Basic"/>
              <a:cs typeface="Gentium Basic"/>
              <a:sym typeface="Gentium Basic"/>
            </a:endParaRPr>
          </a:p>
          <a:p>
            <a:pPr marL="274320" marR="0" lvl="0" indent="-274320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Noto Sans Symbols"/>
              <a:buNone/>
            </a:pPr>
            <a:endParaRPr sz="3000" b="0" i="0" u="none" strike="noStrike" cap="none" dirty="0">
              <a:solidFill>
                <a:schemeClr val="lt1"/>
              </a:solidFill>
              <a:latin typeface="Gentium Basic"/>
              <a:ea typeface="Gentium Basic"/>
              <a:cs typeface="Gentium Basic"/>
              <a:sym typeface="Gentium Basic"/>
            </a:endParaRPr>
          </a:p>
          <a:p>
            <a:pPr marL="274320" marR="0" lvl="0" indent="-274320" algn="l" rtl="0">
              <a:lnSpc>
                <a:spcPct val="80000"/>
              </a:lnSpc>
              <a:spcBef>
                <a:spcPts val="600"/>
              </a:spcBef>
              <a:buClr>
                <a:schemeClr val="accent3"/>
              </a:buClr>
              <a:buSzPct val="95000"/>
              <a:buFont typeface="Noto Sans Symbols"/>
              <a:buNone/>
            </a:pPr>
            <a:endParaRPr sz="3000" b="0" i="0" u="none" strike="noStrike" cap="none" dirty="0">
              <a:solidFill>
                <a:schemeClr val="lt1"/>
              </a:solidFill>
              <a:latin typeface="Gentium Basic"/>
              <a:ea typeface="Gentium Basic"/>
              <a:cs typeface="Gentium Basic"/>
              <a:sym typeface="Gentium Basic"/>
            </a:endParaRPr>
          </a:p>
        </p:txBody>
      </p:sp>
      <p:sp>
        <p:nvSpPr>
          <p:cNvPr id="137" name="Shape 137"/>
          <p:cNvSpPr txBox="1">
            <a:spLocks noGrp="1"/>
          </p:cNvSpPr>
          <p:nvPr>
            <p:ph type="sldNum" idx="12"/>
          </p:nvPr>
        </p:nvSpPr>
        <p:spPr>
          <a:xfrm>
            <a:off x="7924800" y="6356350"/>
            <a:ext cx="762000" cy="3651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>
                <a:solidFill>
                  <a:srgbClr val="D0E9ED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t>9</a:t>
            </a:fld>
            <a:endParaRPr lang="en-US" sz="1200">
              <a:solidFill>
                <a:srgbClr val="D0E9E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Shape 138"/>
          <p:cNvSpPr/>
          <p:nvPr/>
        </p:nvSpPr>
        <p:spPr>
          <a:xfrm>
            <a:off x="0" y="0"/>
            <a:ext cx="9144000" cy="1041300"/>
          </a:xfrm>
          <a:prstGeom prst="rect">
            <a:avLst/>
          </a:prstGeom>
          <a:solidFill>
            <a:srgbClr val="FFFBF5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 algn="ctr">
              <a:buSzPct val="25000"/>
            </a:pPr>
            <a:r>
              <a:rPr lang="en-US" sz="3200" b="1" dirty="0" smtClean="0">
                <a:solidFill>
                  <a:srgbClr val="181CC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SPORTS ACADEMY CHECKS</a:t>
            </a:r>
            <a:endParaRPr lang="en-US" sz="3200" b="1" dirty="0">
              <a:solidFill>
                <a:srgbClr val="181CC7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39" name="Shape 139" descr="Fremont Gurdwara Logo.tif"/>
          <p:cNvPicPr preferRelativeResize="0"/>
          <p:nvPr/>
        </p:nvPicPr>
        <p:blipFill rotWithShape="1">
          <a:blip r:embed="rId3">
            <a:alphaModFix/>
          </a:blip>
          <a:srcRect t="1181" b="1171"/>
          <a:stretch/>
        </p:blipFill>
        <p:spPr>
          <a:xfrm>
            <a:off x="1587" y="1"/>
            <a:ext cx="1725600" cy="1003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Shape 140" descr="Fremont Gurdwara Logo.tif"/>
          <p:cNvPicPr preferRelativeResize="0"/>
          <p:nvPr/>
        </p:nvPicPr>
        <p:blipFill rotWithShape="1">
          <a:blip r:embed="rId3">
            <a:alphaModFix/>
          </a:blip>
          <a:srcRect t="1181" b="1171"/>
          <a:stretch/>
        </p:blipFill>
        <p:spPr>
          <a:xfrm>
            <a:off x="7418388" y="0"/>
            <a:ext cx="1725600" cy="1003200"/>
          </a:xfrm>
          <a:prstGeom prst="rect">
            <a:avLst/>
          </a:prstGeom>
          <a:noFill/>
          <a:ln>
            <a:noFill/>
          </a:ln>
        </p:spPr>
      </p:pic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0" y="20574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90800" y="1600200"/>
            <a:ext cx="3819525" cy="172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43200" y="4038600"/>
            <a:ext cx="3733800" cy="176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Flow">
  <a:themeElements>
    <a:clrScheme name="Flow">
      <a:dk1>
        <a:srgbClr val="000000"/>
      </a:dk1>
      <a:lt1>
        <a:srgbClr val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</TotalTime>
  <Words>347</Words>
  <Application>Microsoft Office PowerPoint</Application>
  <PresentationFormat>On-screen Show (4:3)</PresentationFormat>
  <Paragraphs>199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Arial</vt:lpstr>
      <vt:lpstr>Gentium Basic</vt:lpstr>
      <vt:lpstr>Wingdings</vt:lpstr>
      <vt:lpstr>Noto Sans Symbols</vt:lpstr>
      <vt:lpstr>Times New Roman</vt:lpstr>
      <vt:lpstr>Calibri</vt:lpstr>
      <vt:lpstr>Constantia</vt:lpstr>
      <vt:lpstr>Flow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Financial Report 2012-13</dc:title>
  <dc:creator>Harinder Singh</dc:creator>
  <cp:lastModifiedBy>Harinder Singh</cp:lastModifiedBy>
  <cp:revision>22</cp:revision>
  <dcterms:modified xsi:type="dcterms:W3CDTF">2020-02-17T06:53:35Z</dcterms:modified>
</cp:coreProperties>
</file>